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</p:sldMasterIdLst>
  <p:notesMasterIdLst>
    <p:notesMasterId r:id="rId13"/>
  </p:notesMasterIdLst>
  <p:handoutMasterIdLst>
    <p:handoutMasterId r:id="rId14"/>
  </p:handoutMasterIdLst>
  <p:sldIdLst>
    <p:sldId id="257" r:id="rId2"/>
    <p:sldId id="259" r:id="rId3"/>
    <p:sldId id="276" r:id="rId4"/>
    <p:sldId id="277" r:id="rId5"/>
    <p:sldId id="275" r:id="rId6"/>
    <p:sldId id="278" r:id="rId7"/>
    <p:sldId id="279" r:id="rId8"/>
    <p:sldId id="272" r:id="rId9"/>
    <p:sldId id="280" r:id="rId10"/>
    <p:sldId id="281" r:id="rId11"/>
    <p:sldId id="260" r:id="rId1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3238"/>
    <a:srgbClr val="212A2F"/>
    <a:srgbClr val="10102A"/>
    <a:srgbClr val="01022F"/>
    <a:srgbClr val="77A3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82" autoAdjust="0"/>
    <p:restoredTop sz="79803" autoAdjust="0"/>
  </p:normalViewPr>
  <p:slideViewPr>
    <p:cSldViewPr snapToGrid="0" snapToObjects="1">
      <p:cViewPr varScale="1">
        <p:scale>
          <a:sx n="114" d="100"/>
          <a:sy n="114" d="100"/>
        </p:scale>
        <p:origin x="1782" y="10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3" d="100"/>
          <a:sy n="83" d="100"/>
        </p:scale>
        <p:origin x="2694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504F9A-F988-EF45-BF92-714FD55F0239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F9B0A8-6C72-364E-88D8-7B506CA44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074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C98002-7304-457C-AB83-DAF6FB4DB461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46D6D1-F446-4285-82BE-5241A3528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893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6D6D1-F446-4285-82BE-5241A3528B6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6051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</a:t>
            </a:r>
            <a:r>
              <a:rPr lang="en-US" baseline="0" dirty="0" smtClean="0"/>
              <a:t> hope that you see how PeopleVine brings relevance to marketing.</a:t>
            </a:r>
          </a:p>
          <a:p>
            <a:endParaRPr lang="en-US" baseline="0" dirty="0" smtClean="0"/>
          </a:p>
          <a:p>
            <a:r>
              <a:rPr lang="en-US" dirty="0" smtClean="0"/>
              <a:t>To</a:t>
            </a:r>
            <a:r>
              <a:rPr lang="en-US" baseline="0" dirty="0" smtClean="0"/>
              <a:t> learn more check out our web site at www.peoplevine.com and click on Join a Demo to see it in action.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Thank you for your time.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6D6D1-F446-4285-82BE-5241A3528B6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993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all hate SPAM.</a:t>
            </a:r>
            <a:r>
              <a:rPr lang="en-US" baseline="0" dirty="0" smtClean="0"/>
              <a:t>  SPAM is irrelevant.  SPAM is untimely.</a:t>
            </a:r>
          </a:p>
          <a:p>
            <a:r>
              <a:rPr lang="en-US" baseline="0" dirty="0" smtClean="0"/>
              <a:t>Although we associate it with Viagra pills and fraud, SPAM is irrelevant messages sent to a large number of recipients.</a:t>
            </a:r>
          </a:p>
          <a:p>
            <a:r>
              <a:rPr lang="en-US" baseline="0" dirty="0" smtClean="0"/>
              <a:t>This is what brands do on a regular basis.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6D6D1-F446-4285-82BE-5241A3528B6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289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Brands</a:t>
            </a:r>
            <a:r>
              <a:rPr lang="en-US" baseline="0" dirty="0" smtClean="0"/>
              <a:t> communicate with us on a mass scale level that lacks personalization.  </a:t>
            </a:r>
          </a:p>
          <a:p>
            <a:r>
              <a:rPr lang="en-US" baseline="0" dirty="0" smtClean="0"/>
              <a:t>We are treated all the same.  A list based on a single touch point.  A single attribute tied to who we are.</a:t>
            </a:r>
          </a:p>
          <a:p>
            <a:r>
              <a:rPr lang="en-US" baseline="0" dirty="0" smtClean="0"/>
              <a:t>People are much more complex than that.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6D6D1-F446-4285-82BE-5241A3528B6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745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</a:t>
            </a:r>
            <a:r>
              <a:rPr lang="en-US" baseline="0" dirty="0" smtClean="0"/>
              <a:t> doesn’t need to be that way.</a:t>
            </a:r>
          </a:p>
          <a:p>
            <a:r>
              <a:rPr lang="en-US" baseline="0" dirty="0" smtClean="0"/>
              <a:t>PeopleVine helps companies create brand affinity with their consumers through personalization on a mass scale.</a:t>
            </a:r>
          </a:p>
          <a:p>
            <a:r>
              <a:rPr lang="en-US" baseline="0" dirty="0" smtClean="0"/>
              <a:t>We are the Brand Experience Marketing Platform.  Built for Brands, Powered by Agencies.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6D6D1-F446-4285-82BE-5241A3528B6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211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PeopleVine is made up of two core competencies: </a:t>
            </a:r>
          </a:p>
          <a:p>
            <a:pPr lvl="1" rtl="0" fontAlgn="ctr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Capture </a:t>
            </a:r>
          </a:p>
          <a:p>
            <a:pPr lvl="2" rtl="0" fontAlgn="ctr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provide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tools to create consumer engagement to learn through every experience.</a:t>
            </a:r>
          </a:p>
          <a:p>
            <a:pPr lvl="2" rtl="0" fontAlgn="ctr"/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Whether it’s your web site, social, ecommerce, events, loyalty ... What ever it may be…</a:t>
            </a:r>
          </a:p>
          <a:p>
            <a:pPr lvl="2" rtl="0" fontAlgn="ctr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PeopleVine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provides the tools to capture this data through our turn key experiences or our API.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ctr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Segmented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Marketing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 rtl="0" fontAlgn="ctr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we capture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this data, PeopleVine begins to store and sort these relevant touchpoints to a single profile.</a:t>
            </a:r>
          </a:p>
          <a:p>
            <a:pPr lvl="2" rtl="0" fontAlgn="ctr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 a marketer, you can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now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create targeted marketing opportunities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keep people engaged with your brand.</a:t>
            </a:r>
          </a:p>
          <a:p>
            <a:pPr lvl="2" rtl="0" fontAlgn="ctr"/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by leveraging the data captured, you can begin to filter and segment your audience to place them in automated campaigns.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6D6D1-F446-4285-82BE-5241A3528B6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531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By leveraging these various touchpoints, captured through the PeopleVine</a:t>
            </a:r>
            <a:r>
              <a:rPr lang="en-US" baseline="0" dirty="0" smtClean="0"/>
              <a:t> Platform</a:t>
            </a:r>
            <a:r>
              <a:rPr lang="en-US" dirty="0" smtClean="0"/>
              <a:t>, you begin to understand who your consumers are and how they interact across</a:t>
            </a:r>
            <a:r>
              <a:rPr lang="en-US" baseline="0" dirty="0" smtClean="0"/>
              <a:t> a multitude of channels...</a:t>
            </a:r>
            <a:r>
              <a:rPr lang="en-US" dirty="0" smtClean="0"/>
              <a:t> </a:t>
            </a:r>
            <a:r>
              <a:rPr lang="en-US" baseline="0" dirty="0" smtClean="0"/>
              <a:t>online, social, in store, at home, etc.  All the data captured is tied to a single CRM profile for this person.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6D6D1-F446-4285-82BE-5241A3528B6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1995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</a:t>
            </a:r>
            <a:r>
              <a:rPr lang="en-US" baseline="0" dirty="0" smtClean="0"/>
              <a:t> u</a:t>
            </a:r>
            <a:r>
              <a:rPr lang="en-US" dirty="0" smtClean="0"/>
              <a:t>nlike your traditional</a:t>
            </a:r>
            <a:r>
              <a:rPr lang="en-US" baseline="0" dirty="0" smtClean="0"/>
              <a:t> Inbound Marketing Platform, where your customers come through a single funnel due to a limited amount of interactions.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PeopleVine, leveraging its consumer engagement suite of tools, allows you to segment your customers based on a series of touch points.  Ensuring they receive relevant and timely information.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6D6D1-F446-4285-82BE-5241A3528B6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2168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Bringing it full circle, PeopleVine</a:t>
            </a:r>
            <a:r>
              <a:rPr lang="en-US" baseline="0" dirty="0" smtClean="0"/>
              <a:t> provides you the platform to build experiences to capture data.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It helps you leverage this data to send relevant and timely marketing opportunities.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It does this on a mass scale.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 now, b</a:t>
            </a:r>
            <a:r>
              <a:rPr lang="en-US" dirty="0" smtClean="0"/>
              <a:t>rands</a:t>
            </a:r>
            <a:r>
              <a:rPr lang="en-US" baseline="0" dirty="0" smtClean="0"/>
              <a:t> can now communicate with us on a mass scale level with personalization through PeopleVine.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6D6D1-F446-4285-82BE-5241A3528B6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788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are working with some</a:t>
            </a:r>
            <a:r>
              <a:rPr lang="en-US" baseline="0" dirty="0" smtClean="0"/>
              <a:t> top agencies and marketers globally to put PeopleVine into the hands of amazing companies.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Through our partners, we have launched nearly 100 campaigns/web sites on PeopleVine.  Helping these brands connect with their consumers and automate their marketing.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look forward to your company being next.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6D6D1-F446-4285-82BE-5241A3528B6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102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EB510-E3A8-6F48-9AC7-8A904C73BFFB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24ECC-4091-7E40-B349-C921E551A8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896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EB510-E3A8-6F48-9AC7-8A904C73BFFB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24ECC-4091-7E40-B349-C921E551A84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RGB_PV_Leaves_White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527" y="-1099216"/>
            <a:ext cx="6858000" cy="7486650"/>
          </a:xfrm>
          <a:prstGeom prst="rect">
            <a:avLst/>
          </a:prstGeom>
          <a:blipFill rotWithShape="1">
            <a:blip r:embed="rId3">
              <a:alphaModFix amt="11000"/>
            </a:blip>
            <a:stretch>
              <a:fillRect/>
            </a:stretch>
          </a:blipFill>
        </p:spPr>
      </p:pic>
      <p:pic>
        <p:nvPicPr>
          <p:cNvPr id="8" name="Picture 7" descr="RGB_PV_Leaves_White.png"/>
          <p:cNvPicPr>
            <a:picLocks noChangeAspect="1"/>
          </p:cNvPicPr>
          <p:nvPr userDrawn="1"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527" y="-1099216"/>
            <a:ext cx="6858000" cy="7486650"/>
          </a:xfrm>
          <a:prstGeom prst="rect">
            <a:avLst/>
          </a:prstGeom>
          <a:blipFill rotWithShape="1">
            <a:blip r:embed="rId3">
              <a:alphaModFix amt="11000"/>
            </a:blip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2103312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7734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GB_PV_Leaves_White.png"/>
          <p:cNvPicPr>
            <a:picLocks noChangeAspect="1"/>
          </p:cNvPicPr>
          <p:nvPr userDrawn="1"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527" y="-1099216"/>
            <a:ext cx="6858000" cy="7486650"/>
          </a:xfrm>
          <a:prstGeom prst="rect">
            <a:avLst/>
          </a:prstGeom>
          <a:blipFill rotWithShape="1">
            <a:blip r:embed="rId3">
              <a:alphaModFix amt="11000"/>
            </a:blip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9549671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773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EB510-E3A8-6F48-9AC7-8A904C73BFFB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24ECC-4091-7E40-B349-C921E551A8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369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EB510-E3A8-6F48-9AC7-8A904C73BFFB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24ECC-4091-7E40-B349-C921E551A84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RGB_PV_Leaves_White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527" y="-1099216"/>
            <a:ext cx="6858000" cy="7486650"/>
          </a:xfrm>
          <a:prstGeom prst="rect">
            <a:avLst/>
          </a:prstGeom>
          <a:blipFill rotWithShape="1">
            <a:blip r:embed="rId3">
              <a:alphaModFix amt="11000"/>
            </a:blip>
            <a:stretch>
              <a:fillRect/>
            </a:stretch>
          </a:blipFill>
        </p:spPr>
      </p:pic>
      <p:pic>
        <p:nvPicPr>
          <p:cNvPr id="9" name="Picture 8" descr="RGB_PV_Leaves_White.png"/>
          <p:cNvPicPr>
            <a:picLocks noChangeAspect="1"/>
          </p:cNvPicPr>
          <p:nvPr userDrawn="1"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527" y="-1099216"/>
            <a:ext cx="6858000" cy="7486650"/>
          </a:xfrm>
          <a:prstGeom prst="rect">
            <a:avLst/>
          </a:prstGeom>
          <a:blipFill rotWithShape="1">
            <a:blip r:embed="rId3">
              <a:alphaModFix amt="11000"/>
            </a:blip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2541389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EB510-E3A8-6F48-9AC7-8A904C73BFFB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24ECC-4091-7E40-B349-C921E551A84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RGB_PV_Leaves_White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527" y="-1099216"/>
            <a:ext cx="6858000" cy="7486650"/>
          </a:xfrm>
          <a:prstGeom prst="rect">
            <a:avLst/>
          </a:prstGeom>
          <a:blipFill rotWithShape="1">
            <a:blip r:embed="rId3">
              <a:alphaModFix amt="11000"/>
            </a:blip>
            <a:stretch>
              <a:fillRect/>
            </a:stretch>
          </a:blipFill>
        </p:spPr>
      </p:pic>
      <p:pic>
        <p:nvPicPr>
          <p:cNvPr id="9" name="Picture 8" descr="RGB_PV_Leaves_White.png"/>
          <p:cNvPicPr>
            <a:picLocks noChangeAspect="1"/>
          </p:cNvPicPr>
          <p:nvPr userDrawn="1"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527" y="-1099216"/>
            <a:ext cx="6858000" cy="7486650"/>
          </a:xfrm>
          <a:prstGeom prst="rect">
            <a:avLst/>
          </a:prstGeom>
          <a:blipFill rotWithShape="1">
            <a:blip r:embed="rId3">
              <a:alphaModFix amt="11000"/>
            </a:blip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3511301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EB510-E3A8-6F48-9AC7-8A904C73BFFB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24ECC-4091-7E40-B349-C921E551A84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RGB_PV_Leaves_White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527" y="-1099216"/>
            <a:ext cx="6858000" cy="7486650"/>
          </a:xfrm>
          <a:prstGeom prst="rect">
            <a:avLst/>
          </a:prstGeom>
          <a:blipFill rotWithShape="1">
            <a:blip r:embed="rId3">
              <a:alphaModFix amt="11000"/>
            </a:blip>
            <a:stretch>
              <a:fillRect/>
            </a:stretch>
          </a:blipFill>
        </p:spPr>
      </p:pic>
      <p:pic>
        <p:nvPicPr>
          <p:cNvPr id="11" name="Picture 10" descr="RGB_PV_Leaves_White.png"/>
          <p:cNvPicPr>
            <a:picLocks noChangeAspect="1"/>
          </p:cNvPicPr>
          <p:nvPr userDrawn="1"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527" y="-1099216"/>
            <a:ext cx="6858000" cy="7486650"/>
          </a:xfrm>
          <a:prstGeom prst="rect">
            <a:avLst/>
          </a:prstGeom>
          <a:blipFill rotWithShape="1">
            <a:blip r:embed="rId3">
              <a:alphaModFix amt="11000"/>
            </a:blip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3281565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EB510-E3A8-6F48-9AC7-8A904C73BFFB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24ECC-4091-7E40-B349-C921E551A84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RGB_PV_Leaves_White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527" y="-1099216"/>
            <a:ext cx="6858000" cy="7486650"/>
          </a:xfrm>
          <a:prstGeom prst="rect">
            <a:avLst/>
          </a:prstGeom>
          <a:blipFill rotWithShape="1">
            <a:blip r:embed="rId3">
              <a:alphaModFix amt="11000"/>
            </a:blip>
            <a:stretch>
              <a:fillRect/>
            </a:stretch>
          </a:blipFill>
        </p:spPr>
      </p:pic>
      <p:pic>
        <p:nvPicPr>
          <p:cNvPr id="7" name="Picture 6" descr="RGB_PV_Leaves_White.png"/>
          <p:cNvPicPr>
            <a:picLocks noChangeAspect="1"/>
          </p:cNvPicPr>
          <p:nvPr userDrawn="1"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527" y="-1099216"/>
            <a:ext cx="6858000" cy="7486650"/>
          </a:xfrm>
          <a:prstGeom prst="rect">
            <a:avLst/>
          </a:prstGeom>
          <a:blipFill rotWithShape="1">
            <a:blip r:embed="rId3">
              <a:alphaModFix amt="11000"/>
            </a:blip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3317097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EB510-E3A8-6F48-9AC7-8A904C73BFFB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24ECC-4091-7E40-B349-C921E551A84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RGB_PV_Leaves_White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527" y="-1099216"/>
            <a:ext cx="6858000" cy="7486650"/>
          </a:xfrm>
          <a:prstGeom prst="rect">
            <a:avLst/>
          </a:prstGeom>
          <a:blipFill rotWithShape="1">
            <a:blip r:embed="rId3">
              <a:alphaModFix amt="11000"/>
            </a:blip>
            <a:stretch>
              <a:fillRect/>
            </a:stretch>
          </a:blipFill>
        </p:spPr>
      </p:pic>
      <p:pic>
        <p:nvPicPr>
          <p:cNvPr id="6" name="Picture 5" descr="RGB_PV_Leaves_White.png"/>
          <p:cNvPicPr>
            <a:picLocks noChangeAspect="1"/>
          </p:cNvPicPr>
          <p:nvPr userDrawn="1"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527" y="-1099216"/>
            <a:ext cx="6858000" cy="7486650"/>
          </a:xfrm>
          <a:prstGeom prst="rect">
            <a:avLst/>
          </a:prstGeom>
          <a:blipFill rotWithShape="1">
            <a:blip r:embed="rId3">
              <a:alphaModFix amt="11000"/>
            </a:blip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2435635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EB510-E3A8-6F48-9AC7-8A904C73BFFB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24ECC-4091-7E40-B349-C921E551A84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RGB_PV_Leaves_White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527" y="-1099216"/>
            <a:ext cx="6858000" cy="7486650"/>
          </a:xfrm>
          <a:prstGeom prst="rect">
            <a:avLst/>
          </a:prstGeom>
          <a:blipFill rotWithShape="1">
            <a:blip r:embed="rId3">
              <a:alphaModFix amt="11000"/>
            </a:blip>
            <a:stretch>
              <a:fillRect/>
            </a:stretch>
          </a:blipFill>
        </p:spPr>
      </p:pic>
      <p:pic>
        <p:nvPicPr>
          <p:cNvPr id="9" name="Picture 8" descr="RGB_PV_Leaves_White.png"/>
          <p:cNvPicPr>
            <a:picLocks noChangeAspect="1"/>
          </p:cNvPicPr>
          <p:nvPr userDrawn="1"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527" y="-1099216"/>
            <a:ext cx="6858000" cy="7486650"/>
          </a:xfrm>
          <a:prstGeom prst="rect">
            <a:avLst/>
          </a:prstGeom>
          <a:blipFill rotWithShape="1">
            <a:blip r:embed="rId3">
              <a:alphaModFix amt="11000"/>
            </a:blip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3339990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EB510-E3A8-6F48-9AC7-8A904C73BFFB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24ECC-4091-7E40-B349-C921E551A84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RGB_PV_Leaves_White.png"/>
          <p:cNvPicPr>
            <a:picLocks noChangeAspect="1"/>
          </p:cNvPicPr>
          <p:nvPr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527" y="-1099216"/>
            <a:ext cx="6858000" cy="7486650"/>
          </a:xfrm>
          <a:prstGeom prst="rect">
            <a:avLst/>
          </a:prstGeom>
          <a:blipFill rotWithShape="1">
            <a:blip r:embed="rId3">
              <a:alphaModFix amt="11000"/>
            </a:blip>
            <a:stretch>
              <a:fillRect/>
            </a:stretch>
          </a:blipFill>
        </p:spPr>
      </p:pic>
      <p:pic>
        <p:nvPicPr>
          <p:cNvPr id="9" name="Picture 8" descr="RGB_PV_Leaves_White.png"/>
          <p:cNvPicPr>
            <a:picLocks noChangeAspect="1"/>
          </p:cNvPicPr>
          <p:nvPr userDrawn="1"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527" y="-1099216"/>
            <a:ext cx="6858000" cy="7486650"/>
          </a:xfrm>
          <a:prstGeom prst="rect">
            <a:avLst/>
          </a:prstGeom>
          <a:blipFill rotWithShape="1">
            <a:blip r:embed="rId3">
              <a:alphaModFix amt="11000"/>
            </a:blip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396258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2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EB510-E3A8-6F48-9AC7-8A904C73BFFB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24ECC-4091-7E40-B349-C921E551A84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RGB_PV_Leaves_White.png"/>
          <p:cNvPicPr>
            <a:picLocks noChangeAspect="1"/>
          </p:cNvPicPr>
          <p:nvPr/>
        </p:nvPicPr>
        <p:blipFill>
          <a:blip r:embed="rId15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527" y="-1099216"/>
            <a:ext cx="6858000" cy="7486650"/>
          </a:xfrm>
          <a:prstGeom prst="rect">
            <a:avLst/>
          </a:prstGeom>
        </p:spPr>
      </p:pic>
      <p:pic>
        <p:nvPicPr>
          <p:cNvPr id="9" name="Picture 8" descr="RGB_PV_Leaves_White.png"/>
          <p:cNvPicPr>
            <a:picLocks noChangeAspect="1"/>
          </p:cNvPicPr>
          <p:nvPr userDrawn="1"/>
        </p:nvPicPr>
        <p:blipFill>
          <a:blip r:embed="rId15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527" y="-1099216"/>
            <a:ext cx="6858000" cy="748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374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4" r:id="rId11"/>
    <p:sldLayoutId id="2147483660" r:id="rId12"/>
    <p:sldLayoutId id="214748366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openxmlformats.org/officeDocument/2006/relationships/image" Target="../media/image38.png"/><Relationship Id="rId21" Type="http://schemas.openxmlformats.org/officeDocument/2006/relationships/image" Target="../media/image56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jp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25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9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microsoft.com/office/2007/relationships/hdphoto" Target="../media/hdphoto1.wdp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2816987"/>
            <a:ext cx="91192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Roboto Medium"/>
                <a:cs typeface="Roboto Medium"/>
              </a:rPr>
              <a:t>We got your back</a:t>
            </a:r>
            <a:r>
              <a:rPr lang="en-US" sz="3200" dirty="0" smtClean="0">
                <a:solidFill>
                  <a:schemeClr val="accent1"/>
                </a:solidFill>
                <a:latin typeface="Roboto Medium"/>
                <a:cs typeface="Roboto Medium"/>
              </a:rPr>
              <a:t>end</a:t>
            </a: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Roboto Medium"/>
                <a:cs typeface="Roboto Medium"/>
              </a:rPr>
              <a:t>.</a:t>
            </a:r>
            <a:endParaRPr lang="id-ID" sz="3200" dirty="0">
              <a:solidFill>
                <a:schemeClr val="accent2"/>
              </a:solidFill>
              <a:latin typeface="Roboto Medium"/>
              <a:cs typeface="Roboto Medium"/>
            </a:endParaRPr>
          </a:p>
        </p:txBody>
      </p:sp>
      <p:pic>
        <p:nvPicPr>
          <p:cNvPr id="2" name="Picture 1" descr="RGB_PV_Logo_Color_Invers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543" y="1664809"/>
            <a:ext cx="6460539" cy="120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38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B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49" y="635625"/>
            <a:ext cx="1040249" cy="407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MG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756" y="557606"/>
            <a:ext cx="1040248" cy="56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C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662" y="459361"/>
            <a:ext cx="1040248" cy="75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TLY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473" y="674634"/>
            <a:ext cx="759959" cy="32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IG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568" y="631291"/>
            <a:ext cx="1040247" cy="41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biLevel thresh="25000"/>
          </a:blip>
          <a:stretch>
            <a:fillRect/>
          </a:stretch>
        </p:blipFill>
        <p:spPr>
          <a:xfrm>
            <a:off x="7405089" y="609963"/>
            <a:ext cx="917510" cy="45875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biLevel thresh="25000"/>
          </a:blip>
          <a:stretch>
            <a:fillRect/>
          </a:stretch>
        </p:blipFill>
        <p:spPr>
          <a:xfrm>
            <a:off x="6152303" y="4028492"/>
            <a:ext cx="2170296" cy="10416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grayscl/>
          </a:blip>
          <a:stretch>
            <a:fillRect/>
          </a:stretch>
        </p:blipFill>
        <p:spPr>
          <a:xfrm>
            <a:off x="3167560" y="4165798"/>
            <a:ext cx="768465" cy="76846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grayscl/>
          </a:blip>
          <a:stretch>
            <a:fillRect/>
          </a:stretch>
        </p:blipFill>
        <p:spPr>
          <a:xfrm>
            <a:off x="6702598" y="2881349"/>
            <a:ext cx="1891941" cy="56773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lum bright="70000" contrast="-70000"/>
          </a:blip>
          <a:stretch>
            <a:fillRect/>
          </a:stretch>
        </p:blipFill>
        <p:spPr>
          <a:xfrm>
            <a:off x="2764377" y="1518677"/>
            <a:ext cx="2647314" cy="132365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grayscl/>
          </a:blip>
          <a:stretch>
            <a:fillRect/>
          </a:stretch>
        </p:blipFill>
        <p:spPr>
          <a:xfrm>
            <a:off x="7615829" y="3663380"/>
            <a:ext cx="766296" cy="81778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grayscl/>
          </a:blip>
          <a:stretch>
            <a:fillRect/>
          </a:stretch>
        </p:blipFill>
        <p:spPr>
          <a:xfrm>
            <a:off x="4645537" y="3371939"/>
            <a:ext cx="1422819" cy="79045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grayscl/>
          </a:blip>
          <a:stretch>
            <a:fillRect/>
          </a:stretch>
        </p:blipFill>
        <p:spPr>
          <a:xfrm>
            <a:off x="4534910" y="4341401"/>
            <a:ext cx="1018508" cy="59286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>
            <a:grayscl/>
          </a:blip>
          <a:stretch>
            <a:fillRect/>
          </a:stretch>
        </p:blipFill>
        <p:spPr>
          <a:xfrm>
            <a:off x="6702598" y="1932394"/>
            <a:ext cx="1826463" cy="56683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7">
            <a:grayscl/>
          </a:blip>
          <a:stretch>
            <a:fillRect/>
          </a:stretch>
        </p:blipFill>
        <p:spPr>
          <a:xfrm>
            <a:off x="5499578" y="2389478"/>
            <a:ext cx="775737" cy="77573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8">
            <a:grayscl/>
          </a:blip>
          <a:stretch>
            <a:fillRect/>
          </a:stretch>
        </p:blipFill>
        <p:spPr>
          <a:xfrm>
            <a:off x="3397739" y="2842335"/>
            <a:ext cx="948123" cy="86193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9">
            <a:grayscl/>
          </a:blip>
          <a:stretch>
            <a:fillRect/>
          </a:stretch>
        </p:blipFill>
        <p:spPr>
          <a:xfrm>
            <a:off x="1849650" y="3158814"/>
            <a:ext cx="1182549" cy="109090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0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63160" y="2153243"/>
            <a:ext cx="1804750" cy="9182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1">
            <a:biLevel thresh="25000"/>
          </a:blip>
          <a:srcRect t="30677" b="26094"/>
          <a:stretch/>
        </p:blipFill>
        <p:spPr>
          <a:xfrm>
            <a:off x="500821" y="4119154"/>
            <a:ext cx="1873510" cy="80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00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2089727" y="1928089"/>
            <a:ext cx="4964546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d-ID" sz="3200" dirty="0" smtClean="0">
                <a:solidFill>
                  <a:schemeClr val="bg1">
                    <a:lumMod val="95000"/>
                  </a:schemeClr>
                </a:solidFill>
                <a:latin typeface="Roboto Medium"/>
                <a:cs typeface="Roboto Medium"/>
              </a:rPr>
              <a:t>We got your </a:t>
            </a:r>
            <a:r>
              <a:rPr lang="id-ID" sz="3200" dirty="0" smtClean="0">
                <a:solidFill>
                  <a:srgbClr val="99DC33"/>
                </a:solidFill>
                <a:latin typeface="Roboto Medium"/>
                <a:cs typeface="Roboto Medium"/>
              </a:rPr>
              <a:t>back</a:t>
            </a:r>
            <a:r>
              <a:rPr lang="id-ID" sz="3200" dirty="0" smtClean="0">
                <a:solidFill>
                  <a:schemeClr val="bg1">
                    <a:lumMod val="95000"/>
                  </a:schemeClr>
                </a:solidFill>
                <a:latin typeface="Roboto Medium"/>
                <a:cs typeface="Roboto Medium"/>
              </a:rPr>
              <a:t>end</a:t>
            </a:r>
            <a:endParaRPr lang="id-ID" sz="3200" dirty="0">
              <a:solidFill>
                <a:schemeClr val="accent2"/>
              </a:solidFill>
              <a:latin typeface="Roboto Medium"/>
              <a:cs typeface="Roboto Medium"/>
            </a:endParaRPr>
          </a:p>
        </p:txBody>
      </p:sp>
      <p:pic>
        <p:nvPicPr>
          <p:cNvPr id="23" name="Picture 22" descr="RGB_PV_Logo_Color_Invers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03" y="617682"/>
            <a:ext cx="7486394" cy="1391222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0" y="3199355"/>
            <a:ext cx="9144000" cy="1944145"/>
          </a:xfrm>
          <a:prstGeom prst="rect">
            <a:avLst/>
          </a:prstGeom>
          <a:solidFill>
            <a:srgbClr val="77A3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rgbClr val="77A331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4231156" y="3391414"/>
            <a:ext cx="0" cy="1562907"/>
          </a:xfrm>
          <a:prstGeom prst="line">
            <a:avLst/>
          </a:prstGeom>
          <a:ln>
            <a:solidFill>
              <a:schemeClr val="bg1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050411" y="3471693"/>
            <a:ext cx="37987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600" b="1" dirty="0" smtClean="0">
                <a:solidFill>
                  <a:schemeClr val="bg1"/>
                </a:solidFill>
                <a:latin typeface="Roboto Medium"/>
              </a:rPr>
              <a:t>1165 N Clark Street, Suite 700</a:t>
            </a:r>
          </a:p>
          <a:p>
            <a:r>
              <a:rPr lang="id-ID" sz="1600" b="1" dirty="0" smtClean="0">
                <a:solidFill>
                  <a:schemeClr val="bg1"/>
                </a:solidFill>
                <a:latin typeface="Roboto Medium"/>
              </a:rPr>
              <a:t>Chicago, IL 60610</a:t>
            </a:r>
            <a:endParaRPr lang="id-ID" sz="1600" b="1" dirty="0">
              <a:solidFill>
                <a:schemeClr val="bg1"/>
              </a:solidFill>
              <a:latin typeface="Roboto Medium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1156163" y="4126451"/>
            <a:ext cx="3867353" cy="327652"/>
            <a:chOff x="8335983" y="5689358"/>
            <a:chExt cx="3515775" cy="327652"/>
          </a:xfrm>
        </p:grpSpPr>
        <p:sp>
          <p:nvSpPr>
            <p:cNvPr id="34" name="TextBox 33"/>
            <p:cNvSpPr txBox="1"/>
            <p:nvPr/>
          </p:nvSpPr>
          <p:spPr>
            <a:xfrm>
              <a:off x="8637080" y="5689358"/>
              <a:ext cx="32146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Roboto Medium"/>
                </a:rPr>
                <a:t>info</a:t>
              </a:r>
              <a:r>
                <a:rPr lang="id-ID" sz="1400" dirty="0" smtClean="0">
                  <a:solidFill>
                    <a:schemeClr val="bg1"/>
                  </a:solidFill>
                  <a:latin typeface="Roboto Medium"/>
                </a:rPr>
                <a:t>@peoplevine.com</a:t>
              </a:r>
              <a:endParaRPr lang="id-ID" sz="1400" dirty="0">
                <a:solidFill>
                  <a:schemeClr val="bg1"/>
                </a:solidFill>
                <a:latin typeface="Roboto Medium"/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8335983" y="5733107"/>
              <a:ext cx="283903" cy="283903"/>
              <a:chOff x="4752975" y="3660776"/>
              <a:chExt cx="365125" cy="365125"/>
            </a:xfrm>
            <a:solidFill>
              <a:schemeClr val="bg1"/>
            </a:solidFill>
          </p:grpSpPr>
          <p:sp>
            <p:nvSpPr>
              <p:cNvPr id="36" name="Freeform 51"/>
              <p:cNvSpPr>
                <a:spLocks/>
              </p:cNvSpPr>
              <p:nvPr/>
            </p:nvSpPr>
            <p:spPr bwMode="auto">
              <a:xfrm>
                <a:off x="4843463" y="3775076"/>
                <a:ext cx="274637" cy="250825"/>
              </a:xfrm>
              <a:custGeom>
                <a:avLst/>
                <a:gdLst>
                  <a:gd name="T0" fmla="*/ 40 w 48"/>
                  <a:gd name="T1" fmla="*/ 0 h 44"/>
                  <a:gd name="T2" fmla="*/ 36 w 48"/>
                  <a:gd name="T3" fmla="*/ 0 h 44"/>
                  <a:gd name="T4" fmla="*/ 36 w 48"/>
                  <a:gd name="T5" fmla="*/ 4 h 44"/>
                  <a:gd name="T6" fmla="*/ 24 w 48"/>
                  <a:gd name="T7" fmla="*/ 16 h 44"/>
                  <a:gd name="T8" fmla="*/ 6 w 48"/>
                  <a:gd name="T9" fmla="*/ 16 h 44"/>
                  <a:gd name="T10" fmla="*/ 0 w 48"/>
                  <a:gd name="T11" fmla="*/ 22 h 44"/>
                  <a:gd name="T12" fmla="*/ 0 w 48"/>
                  <a:gd name="T13" fmla="*/ 24 h 44"/>
                  <a:gd name="T14" fmla="*/ 8 w 48"/>
                  <a:gd name="T15" fmla="*/ 32 h 44"/>
                  <a:gd name="T16" fmla="*/ 28 w 48"/>
                  <a:gd name="T17" fmla="*/ 32 h 44"/>
                  <a:gd name="T18" fmla="*/ 40 w 48"/>
                  <a:gd name="T19" fmla="*/ 44 h 44"/>
                  <a:gd name="T20" fmla="*/ 40 w 48"/>
                  <a:gd name="T21" fmla="*/ 32 h 44"/>
                  <a:gd name="T22" fmla="*/ 48 w 48"/>
                  <a:gd name="T23" fmla="*/ 24 h 44"/>
                  <a:gd name="T24" fmla="*/ 48 w 48"/>
                  <a:gd name="T25" fmla="*/ 8 h 44"/>
                  <a:gd name="T26" fmla="*/ 40 w 48"/>
                  <a:gd name="T2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8" h="44">
                    <a:moveTo>
                      <a:pt x="40" y="0"/>
                    </a:moveTo>
                    <a:cubicBezTo>
                      <a:pt x="36" y="0"/>
                      <a:pt x="36" y="0"/>
                      <a:pt x="36" y="0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6" y="10"/>
                      <a:pt x="30" y="16"/>
                      <a:pt x="24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8"/>
                      <a:pt x="4" y="32"/>
                      <a:pt x="8" y="32"/>
                    </a:cubicBezTo>
                    <a:cubicBezTo>
                      <a:pt x="28" y="32"/>
                      <a:pt x="28" y="32"/>
                      <a:pt x="28" y="32"/>
                    </a:cubicBezTo>
                    <a:cubicBezTo>
                      <a:pt x="40" y="44"/>
                      <a:pt x="40" y="44"/>
                      <a:pt x="40" y="44"/>
                    </a:cubicBezTo>
                    <a:cubicBezTo>
                      <a:pt x="40" y="32"/>
                      <a:pt x="40" y="32"/>
                      <a:pt x="40" y="32"/>
                    </a:cubicBezTo>
                    <a:cubicBezTo>
                      <a:pt x="44" y="32"/>
                      <a:pt x="48" y="28"/>
                      <a:pt x="48" y="24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48" y="4"/>
                      <a:pt x="44" y="0"/>
                      <a:pt x="4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Roboto Medium"/>
                </a:endParaRPr>
              </a:p>
            </p:txBody>
          </p:sp>
          <p:sp>
            <p:nvSpPr>
              <p:cNvPr id="37" name="Freeform 52"/>
              <p:cNvSpPr>
                <a:spLocks/>
              </p:cNvSpPr>
              <p:nvPr/>
            </p:nvSpPr>
            <p:spPr bwMode="auto">
              <a:xfrm>
                <a:off x="4752975" y="3660776"/>
                <a:ext cx="273050" cy="250825"/>
              </a:xfrm>
              <a:custGeom>
                <a:avLst/>
                <a:gdLst>
                  <a:gd name="T0" fmla="*/ 20 w 48"/>
                  <a:gd name="T1" fmla="*/ 32 h 44"/>
                  <a:gd name="T2" fmla="*/ 40 w 48"/>
                  <a:gd name="T3" fmla="*/ 32 h 44"/>
                  <a:gd name="T4" fmla="*/ 48 w 48"/>
                  <a:gd name="T5" fmla="*/ 24 h 44"/>
                  <a:gd name="T6" fmla="*/ 48 w 48"/>
                  <a:gd name="T7" fmla="*/ 8 h 44"/>
                  <a:gd name="T8" fmla="*/ 40 w 48"/>
                  <a:gd name="T9" fmla="*/ 0 h 44"/>
                  <a:gd name="T10" fmla="*/ 8 w 48"/>
                  <a:gd name="T11" fmla="*/ 0 h 44"/>
                  <a:gd name="T12" fmla="*/ 0 w 48"/>
                  <a:gd name="T13" fmla="*/ 8 h 44"/>
                  <a:gd name="T14" fmla="*/ 0 w 48"/>
                  <a:gd name="T15" fmla="*/ 24 h 44"/>
                  <a:gd name="T16" fmla="*/ 8 w 48"/>
                  <a:gd name="T17" fmla="*/ 32 h 44"/>
                  <a:gd name="T18" fmla="*/ 8 w 48"/>
                  <a:gd name="T19" fmla="*/ 44 h 44"/>
                  <a:gd name="T20" fmla="*/ 20 w 48"/>
                  <a:gd name="T21" fmla="*/ 3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8" h="44">
                    <a:moveTo>
                      <a:pt x="20" y="32"/>
                    </a:moveTo>
                    <a:cubicBezTo>
                      <a:pt x="40" y="32"/>
                      <a:pt x="40" y="32"/>
                      <a:pt x="40" y="32"/>
                    </a:cubicBezTo>
                    <a:cubicBezTo>
                      <a:pt x="44" y="32"/>
                      <a:pt x="48" y="28"/>
                      <a:pt x="48" y="24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48" y="4"/>
                      <a:pt x="44" y="0"/>
                      <a:pt x="4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0" y="4"/>
                      <a:pt x="0" y="8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8"/>
                      <a:pt x="4" y="32"/>
                      <a:pt x="8" y="32"/>
                    </a:cubicBezTo>
                    <a:cubicBezTo>
                      <a:pt x="8" y="44"/>
                      <a:pt x="8" y="44"/>
                      <a:pt x="8" y="44"/>
                    </a:cubicBezTo>
                    <a:lnTo>
                      <a:pt x="20" y="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Roboto Medium"/>
                </a:endParaRPr>
              </a:p>
            </p:txBody>
          </p:sp>
        </p:grpSp>
      </p:grpSp>
      <p:grpSp>
        <p:nvGrpSpPr>
          <p:cNvPr id="38" name="Group 37"/>
          <p:cNvGrpSpPr/>
          <p:nvPr/>
        </p:nvGrpSpPr>
        <p:grpSpPr>
          <a:xfrm>
            <a:off x="1153626" y="4525660"/>
            <a:ext cx="3870010" cy="307777"/>
            <a:chOff x="8333567" y="6088567"/>
            <a:chExt cx="3518191" cy="307777"/>
          </a:xfrm>
        </p:grpSpPr>
        <p:sp>
          <p:nvSpPr>
            <p:cNvPr id="39" name="TextBox 38"/>
            <p:cNvSpPr txBox="1"/>
            <p:nvPr/>
          </p:nvSpPr>
          <p:spPr>
            <a:xfrm>
              <a:off x="8637080" y="6088567"/>
              <a:ext cx="32146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Roboto Medium"/>
                </a:rPr>
                <a:t>(312) 957-7737</a:t>
              </a:r>
              <a:endParaRPr lang="id-ID" sz="1400" dirty="0">
                <a:solidFill>
                  <a:schemeClr val="bg1"/>
                </a:solidFill>
                <a:latin typeface="Roboto Medium"/>
              </a:endParaRPr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8333567" y="6088567"/>
              <a:ext cx="198350" cy="288737"/>
              <a:chOff x="2678113" y="3660776"/>
              <a:chExt cx="250825" cy="365125"/>
            </a:xfrm>
            <a:solidFill>
              <a:schemeClr val="bg1"/>
            </a:solidFill>
          </p:grpSpPr>
          <p:sp>
            <p:nvSpPr>
              <p:cNvPr id="41" name="Rectangle 36"/>
              <p:cNvSpPr>
                <a:spLocks noChangeArrowheads="1"/>
              </p:cNvSpPr>
              <p:nvPr/>
            </p:nvSpPr>
            <p:spPr bwMode="auto">
              <a:xfrm>
                <a:off x="2722563" y="3751263"/>
                <a:ext cx="160337" cy="1381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Roboto Medium"/>
                </a:endParaRPr>
              </a:p>
            </p:txBody>
          </p:sp>
          <p:sp>
            <p:nvSpPr>
              <p:cNvPr id="42" name="Rectangle 37"/>
              <p:cNvSpPr>
                <a:spLocks noChangeArrowheads="1"/>
              </p:cNvSpPr>
              <p:nvPr/>
            </p:nvSpPr>
            <p:spPr bwMode="auto">
              <a:xfrm>
                <a:off x="2768600" y="3706813"/>
                <a:ext cx="68262" cy="22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Roboto Medium"/>
                </a:endParaRPr>
              </a:p>
            </p:txBody>
          </p:sp>
          <p:sp>
            <p:nvSpPr>
              <p:cNvPr id="43" name="Freeform 38"/>
              <p:cNvSpPr>
                <a:spLocks noEditPoints="1"/>
              </p:cNvSpPr>
              <p:nvPr/>
            </p:nvSpPr>
            <p:spPr bwMode="auto">
              <a:xfrm>
                <a:off x="2678113" y="3660776"/>
                <a:ext cx="250825" cy="365125"/>
              </a:xfrm>
              <a:custGeom>
                <a:avLst/>
                <a:gdLst>
                  <a:gd name="T0" fmla="*/ 36 w 44"/>
                  <a:gd name="T1" fmla="*/ 0 h 64"/>
                  <a:gd name="T2" fmla="*/ 8 w 44"/>
                  <a:gd name="T3" fmla="*/ 0 h 64"/>
                  <a:gd name="T4" fmla="*/ 0 w 44"/>
                  <a:gd name="T5" fmla="*/ 8 h 64"/>
                  <a:gd name="T6" fmla="*/ 0 w 44"/>
                  <a:gd name="T7" fmla="*/ 56 h 64"/>
                  <a:gd name="T8" fmla="*/ 8 w 44"/>
                  <a:gd name="T9" fmla="*/ 64 h 64"/>
                  <a:gd name="T10" fmla="*/ 36 w 44"/>
                  <a:gd name="T11" fmla="*/ 64 h 64"/>
                  <a:gd name="T12" fmla="*/ 44 w 44"/>
                  <a:gd name="T13" fmla="*/ 56 h 64"/>
                  <a:gd name="T14" fmla="*/ 44 w 44"/>
                  <a:gd name="T15" fmla="*/ 8 h 64"/>
                  <a:gd name="T16" fmla="*/ 36 w 44"/>
                  <a:gd name="T17" fmla="*/ 0 h 64"/>
                  <a:gd name="T18" fmla="*/ 40 w 44"/>
                  <a:gd name="T19" fmla="*/ 56 h 64"/>
                  <a:gd name="T20" fmla="*/ 36 w 44"/>
                  <a:gd name="T21" fmla="*/ 60 h 64"/>
                  <a:gd name="T22" fmla="*/ 8 w 44"/>
                  <a:gd name="T23" fmla="*/ 60 h 64"/>
                  <a:gd name="T24" fmla="*/ 4 w 44"/>
                  <a:gd name="T25" fmla="*/ 56 h 64"/>
                  <a:gd name="T26" fmla="*/ 4 w 44"/>
                  <a:gd name="T27" fmla="*/ 8 h 64"/>
                  <a:gd name="T28" fmla="*/ 8 w 44"/>
                  <a:gd name="T29" fmla="*/ 4 h 64"/>
                  <a:gd name="T30" fmla="*/ 36 w 44"/>
                  <a:gd name="T31" fmla="*/ 4 h 64"/>
                  <a:gd name="T32" fmla="*/ 40 w 44"/>
                  <a:gd name="T33" fmla="*/ 8 h 64"/>
                  <a:gd name="T34" fmla="*/ 40 w 44"/>
                  <a:gd name="T35" fmla="*/ 56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4" h="64">
                    <a:moveTo>
                      <a:pt x="36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0" y="4"/>
                      <a:pt x="0" y="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0"/>
                      <a:pt x="4" y="64"/>
                      <a:pt x="8" y="64"/>
                    </a:cubicBezTo>
                    <a:cubicBezTo>
                      <a:pt x="36" y="64"/>
                      <a:pt x="36" y="64"/>
                      <a:pt x="36" y="64"/>
                    </a:cubicBezTo>
                    <a:cubicBezTo>
                      <a:pt x="40" y="64"/>
                      <a:pt x="44" y="60"/>
                      <a:pt x="44" y="56"/>
                    </a:cubicBezTo>
                    <a:cubicBezTo>
                      <a:pt x="44" y="8"/>
                      <a:pt x="44" y="8"/>
                      <a:pt x="44" y="8"/>
                    </a:cubicBezTo>
                    <a:cubicBezTo>
                      <a:pt x="44" y="4"/>
                      <a:pt x="40" y="0"/>
                      <a:pt x="36" y="0"/>
                    </a:cubicBezTo>
                    <a:close/>
                    <a:moveTo>
                      <a:pt x="40" y="56"/>
                    </a:moveTo>
                    <a:cubicBezTo>
                      <a:pt x="40" y="58"/>
                      <a:pt x="38" y="60"/>
                      <a:pt x="36" y="60"/>
                    </a:cubicBezTo>
                    <a:cubicBezTo>
                      <a:pt x="8" y="60"/>
                      <a:pt x="8" y="60"/>
                      <a:pt x="8" y="60"/>
                    </a:cubicBezTo>
                    <a:cubicBezTo>
                      <a:pt x="6" y="60"/>
                      <a:pt x="4" y="58"/>
                      <a:pt x="4" y="56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6" y="4"/>
                      <a:pt x="8" y="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8" y="4"/>
                      <a:pt x="40" y="6"/>
                      <a:pt x="40" y="8"/>
                    </a:cubicBezTo>
                    <a:lnTo>
                      <a:pt x="40" y="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Roboto Medium"/>
                </a:endParaRPr>
              </a:p>
            </p:txBody>
          </p:sp>
          <p:sp>
            <p:nvSpPr>
              <p:cNvPr id="44" name="Rectangle 39"/>
              <p:cNvSpPr>
                <a:spLocks noChangeArrowheads="1"/>
              </p:cNvSpPr>
              <p:nvPr/>
            </p:nvSpPr>
            <p:spPr bwMode="auto">
              <a:xfrm>
                <a:off x="2722563" y="3957638"/>
                <a:ext cx="23812" cy="22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Roboto Medium"/>
                </a:endParaRPr>
              </a:p>
            </p:txBody>
          </p:sp>
          <p:sp>
            <p:nvSpPr>
              <p:cNvPr id="45" name="Rectangle 40"/>
              <p:cNvSpPr>
                <a:spLocks noChangeArrowheads="1"/>
              </p:cNvSpPr>
              <p:nvPr/>
            </p:nvSpPr>
            <p:spPr bwMode="auto">
              <a:xfrm>
                <a:off x="2768600" y="3957638"/>
                <a:ext cx="23812" cy="22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Roboto Medium"/>
                </a:endParaRPr>
              </a:p>
            </p:txBody>
          </p:sp>
          <p:sp>
            <p:nvSpPr>
              <p:cNvPr id="46" name="Rectangle 41"/>
              <p:cNvSpPr>
                <a:spLocks noChangeArrowheads="1"/>
              </p:cNvSpPr>
              <p:nvPr/>
            </p:nvSpPr>
            <p:spPr bwMode="auto">
              <a:xfrm>
                <a:off x="2814638" y="3957638"/>
                <a:ext cx="22225" cy="22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Roboto Medium"/>
                </a:endParaRPr>
              </a:p>
            </p:txBody>
          </p:sp>
          <p:sp>
            <p:nvSpPr>
              <p:cNvPr id="47" name="Rectangle 42"/>
              <p:cNvSpPr>
                <a:spLocks noChangeArrowheads="1"/>
              </p:cNvSpPr>
              <p:nvPr/>
            </p:nvSpPr>
            <p:spPr bwMode="auto">
              <a:xfrm>
                <a:off x="2860675" y="3957638"/>
                <a:ext cx="22225" cy="22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Roboto Medium"/>
                </a:endParaRPr>
              </a:p>
            </p:txBody>
          </p:sp>
          <p:sp>
            <p:nvSpPr>
              <p:cNvPr id="48" name="Rectangle 43"/>
              <p:cNvSpPr>
                <a:spLocks noChangeArrowheads="1"/>
              </p:cNvSpPr>
              <p:nvPr/>
            </p:nvSpPr>
            <p:spPr bwMode="auto">
              <a:xfrm>
                <a:off x="2722563" y="3911601"/>
                <a:ext cx="23812" cy="22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Roboto Medium"/>
                </a:endParaRPr>
              </a:p>
            </p:txBody>
          </p:sp>
          <p:sp>
            <p:nvSpPr>
              <p:cNvPr id="49" name="Rectangle 44"/>
              <p:cNvSpPr>
                <a:spLocks noChangeArrowheads="1"/>
              </p:cNvSpPr>
              <p:nvPr/>
            </p:nvSpPr>
            <p:spPr bwMode="auto">
              <a:xfrm>
                <a:off x="2768600" y="3911601"/>
                <a:ext cx="23812" cy="22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Roboto Medium"/>
                </a:endParaRPr>
              </a:p>
            </p:txBody>
          </p:sp>
          <p:sp>
            <p:nvSpPr>
              <p:cNvPr id="50" name="Rectangle 45"/>
              <p:cNvSpPr>
                <a:spLocks noChangeArrowheads="1"/>
              </p:cNvSpPr>
              <p:nvPr/>
            </p:nvSpPr>
            <p:spPr bwMode="auto">
              <a:xfrm>
                <a:off x="2814638" y="3911601"/>
                <a:ext cx="22225" cy="22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Roboto Medium"/>
                </a:endParaRPr>
              </a:p>
            </p:txBody>
          </p:sp>
          <p:sp>
            <p:nvSpPr>
              <p:cNvPr id="51" name="Rectangle 46"/>
              <p:cNvSpPr>
                <a:spLocks noChangeArrowheads="1"/>
              </p:cNvSpPr>
              <p:nvPr/>
            </p:nvSpPr>
            <p:spPr bwMode="auto">
              <a:xfrm>
                <a:off x="2860675" y="3911601"/>
                <a:ext cx="22225" cy="22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Roboto Medium"/>
                </a:endParaRPr>
              </a:p>
            </p:txBody>
          </p:sp>
        </p:grpSp>
      </p:grpSp>
      <p:sp>
        <p:nvSpPr>
          <p:cNvPr id="53" name="TextBox 52"/>
          <p:cNvSpPr txBox="1"/>
          <p:nvPr/>
        </p:nvSpPr>
        <p:spPr>
          <a:xfrm>
            <a:off x="4465118" y="4219574"/>
            <a:ext cx="2108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Roboto Medium"/>
                <a:cs typeface="Roboto Medium"/>
              </a:rPr>
              <a:t>www.peoplevine.com</a:t>
            </a:r>
            <a:endParaRPr lang="en-US" sz="1600" dirty="0">
              <a:solidFill>
                <a:schemeClr val="bg1"/>
              </a:solidFill>
              <a:latin typeface="Roboto Medium"/>
              <a:cs typeface="Roboto Medium"/>
            </a:endParaRPr>
          </a:p>
        </p:txBody>
      </p:sp>
      <p:sp>
        <p:nvSpPr>
          <p:cNvPr id="3" name="TextBox 26"/>
          <p:cNvSpPr txBox="1"/>
          <p:nvPr/>
        </p:nvSpPr>
        <p:spPr>
          <a:xfrm>
            <a:off x="4465118" y="4492837"/>
            <a:ext cx="3364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Roboto Medium"/>
                <a:cs typeface="Roboto Medium"/>
              </a:rPr>
              <a:t>text </a:t>
            </a:r>
            <a:r>
              <a:rPr lang="en-US" sz="1600" b="1" dirty="0" smtClean="0">
                <a:solidFill>
                  <a:schemeClr val="bg1"/>
                </a:solidFill>
                <a:latin typeface="Roboto Medium"/>
                <a:cs typeface="Roboto Medium"/>
              </a:rPr>
              <a:t>PeopleVine</a:t>
            </a:r>
            <a:r>
              <a:rPr lang="en-US" sz="1600" dirty="0" smtClean="0">
                <a:solidFill>
                  <a:schemeClr val="bg1"/>
                </a:solidFill>
                <a:latin typeface="Roboto Medium"/>
                <a:cs typeface="Roboto Medium"/>
              </a:rPr>
              <a:t> to </a:t>
            </a:r>
            <a:r>
              <a:rPr lang="en-US" sz="1600" b="1" dirty="0" smtClean="0">
                <a:solidFill>
                  <a:schemeClr val="bg1"/>
                </a:solidFill>
                <a:latin typeface="Roboto Medium"/>
                <a:cs typeface="Roboto Medium"/>
              </a:rPr>
              <a:t>(312) 957-7737</a:t>
            </a:r>
            <a:endParaRPr lang="en-US" sz="1600" dirty="0">
              <a:solidFill>
                <a:schemeClr val="bg1"/>
              </a:solidFill>
              <a:latin typeface="Roboto Medium"/>
              <a:cs typeface="Roboto Medium"/>
            </a:endParaRP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0293" y="3413281"/>
            <a:ext cx="839021" cy="83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079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715461" y="1332897"/>
            <a:ext cx="7713080" cy="142346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8800" dirty="0" smtClean="0">
                <a:solidFill>
                  <a:schemeClr val="bg1"/>
                </a:solidFill>
                <a:latin typeface="Roboto Medium"/>
              </a:rPr>
              <a:t>TECHNORI</a:t>
            </a:r>
            <a:endParaRPr lang="id-ID" sz="8800" dirty="0">
              <a:solidFill>
                <a:schemeClr val="bg1"/>
              </a:solidFill>
              <a:latin typeface="Roboto Medium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84305" y="2827001"/>
            <a:ext cx="37753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4000" b="1" dirty="0">
                <a:solidFill>
                  <a:srgbClr val="99DC33"/>
                </a:solidFill>
                <a:latin typeface="Roboto Medium"/>
              </a:rPr>
              <a:t>Jordan Gilman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254379" y="3397605"/>
            <a:ext cx="4635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2400" i="1" dirty="0" smtClean="0">
                <a:solidFill>
                  <a:schemeClr val="bg1"/>
                </a:solidFill>
                <a:latin typeface="Roboto Medium"/>
              </a:rPr>
              <a:t>Founder</a:t>
            </a:r>
            <a:r>
              <a:rPr lang="en-US" sz="2400" i="1" dirty="0" smtClean="0">
                <a:solidFill>
                  <a:schemeClr val="bg1"/>
                </a:solidFill>
                <a:latin typeface="Roboto Medium"/>
              </a:rPr>
              <a:t> &amp; Architect</a:t>
            </a:r>
            <a:r>
              <a:rPr lang="id-ID" sz="2400" dirty="0" smtClean="0">
                <a:solidFill>
                  <a:schemeClr val="bg1">
                    <a:lumMod val="65000"/>
                  </a:schemeClr>
                </a:solidFill>
                <a:latin typeface="Roboto Medium"/>
              </a:rPr>
              <a:t>, </a:t>
            </a:r>
            <a:r>
              <a:rPr lang="id-ID" sz="2400" dirty="0">
                <a:solidFill>
                  <a:srgbClr val="99DC33"/>
                </a:solidFill>
                <a:latin typeface="Roboto Medium"/>
              </a:rPr>
              <a:t>PeopleVine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814949" y="3760285"/>
            <a:ext cx="3514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Roboto Medium"/>
              </a:rPr>
              <a:t>jordan</a:t>
            </a:r>
            <a:r>
              <a:rPr lang="id-ID" sz="2400" dirty="0" smtClean="0">
                <a:solidFill>
                  <a:schemeClr val="bg1"/>
                </a:solidFill>
                <a:latin typeface="Roboto Medium"/>
              </a:rPr>
              <a:t>@</a:t>
            </a:r>
            <a:r>
              <a:rPr lang="en-US" sz="2400" dirty="0" smtClean="0">
                <a:solidFill>
                  <a:schemeClr val="bg1"/>
                </a:solidFill>
                <a:latin typeface="Roboto Medium"/>
              </a:rPr>
              <a:t>peoplevine.com</a:t>
            </a:r>
            <a:endParaRPr lang="id-ID" sz="2400" dirty="0">
              <a:solidFill>
                <a:schemeClr val="bg1"/>
              </a:solidFill>
              <a:latin typeface="Roboto Medium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" y="640826"/>
            <a:ext cx="914400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Roboto Medium"/>
              </a:rPr>
              <a:t>Good Evening</a:t>
            </a:r>
            <a:endParaRPr lang="id-ID" sz="6000" dirty="0">
              <a:solidFill>
                <a:schemeClr val="bg1"/>
              </a:solidFill>
              <a:latin typeface="Roboto Medium"/>
            </a:endParaRPr>
          </a:p>
        </p:txBody>
      </p:sp>
    </p:spTree>
    <p:extLst>
      <p:ext uri="{BB962C8B-B14F-4D97-AF65-F5344CB8AC3E}">
        <p14:creationId xmlns:p14="http://schemas.microsoft.com/office/powerpoint/2010/main" val="112177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2470" b="12426"/>
          <a:stretch/>
        </p:blipFill>
        <p:spPr>
          <a:xfrm>
            <a:off x="0" y="3908"/>
            <a:ext cx="9144000" cy="513861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flipH="1" flipV="1">
            <a:off x="-2" y="3908"/>
            <a:ext cx="9144001" cy="5139592"/>
          </a:xfrm>
          <a:prstGeom prst="rect">
            <a:avLst/>
          </a:prstGeom>
          <a:solidFill>
            <a:srgbClr val="212A2F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30365" y="2188495"/>
            <a:ext cx="708328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 Medium"/>
              </a:rPr>
              <a:t>IRRELEVANT.  </a:t>
            </a:r>
            <a:r>
              <a:rPr lang="en-US" sz="4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 Medium"/>
              </a:rPr>
              <a:t>UNTIMELY.</a:t>
            </a:r>
            <a:endParaRPr lang="en-US" sz="440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 Medium"/>
            </a:endParaRPr>
          </a:p>
        </p:txBody>
      </p:sp>
    </p:spTree>
    <p:extLst>
      <p:ext uri="{BB962C8B-B14F-4D97-AF65-F5344CB8AC3E}">
        <p14:creationId xmlns:p14="http://schemas.microsoft.com/office/powerpoint/2010/main" val="215867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flipH="1" flipV="1">
            <a:off x="-2" y="3908"/>
            <a:ext cx="9144001" cy="5139592"/>
          </a:xfrm>
          <a:prstGeom prst="rect">
            <a:avLst/>
          </a:prstGeom>
          <a:solidFill>
            <a:srgbClr val="212A2F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799457" y="2188495"/>
            <a:ext cx="5545108" cy="769441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Medium"/>
              </a:rPr>
              <a:t>MASS MARKETING.</a:t>
            </a:r>
            <a:endParaRPr lang="en-US" sz="4400" cap="none" spc="0" dirty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Medium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3"/>
          <p:cNvSpPr/>
          <p:nvPr/>
        </p:nvSpPr>
        <p:spPr>
          <a:xfrm flipH="1" flipV="1">
            <a:off x="-2" y="3908"/>
            <a:ext cx="9144001" cy="5139592"/>
          </a:xfrm>
          <a:prstGeom prst="rect">
            <a:avLst/>
          </a:prstGeom>
          <a:solidFill>
            <a:srgbClr val="212A2F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4"/>
          <p:cNvSpPr/>
          <p:nvPr/>
        </p:nvSpPr>
        <p:spPr>
          <a:xfrm>
            <a:off x="1799457" y="2188495"/>
            <a:ext cx="5545108" cy="769441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Medium"/>
              </a:rPr>
              <a:t>MASS MARKETING.</a:t>
            </a:r>
            <a:endParaRPr lang="en-US" sz="4400" cap="none" spc="0" dirty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Medium"/>
            </a:endParaRPr>
          </a:p>
        </p:txBody>
      </p:sp>
    </p:spTree>
    <p:extLst>
      <p:ext uri="{BB962C8B-B14F-4D97-AF65-F5344CB8AC3E}">
        <p14:creationId xmlns:p14="http://schemas.microsoft.com/office/powerpoint/2010/main" val="1126157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2441" t="22407" r="11009" b="10045"/>
          <a:stretch/>
        </p:blipFill>
        <p:spPr>
          <a:xfrm>
            <a:off x="0" y="-20468"/>
            <a:ext cx="9144000" cy="5163967"/>
          </a:xfrm>
          <a:prstGeom prst="rect">
            <a:avLst/>
          </a:prstGeom>
          <a:ln>
            <a:solidFill>
              <a:srgbClr val="212A2F"/>
            </a:solidFill>
          </a:ln>
        </p:spPr>
      </p:pic>
    </p:spTree>
    <p:extLst>
      <p:ext uri="{BB962C8B-B14F-4D97-AF65-F5344CB8AC3E}">
        <p14:creationId xmlns:p14="http://schemas.microsoft.com/office/powerpoint/2010/main" val="1779492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2"/>
          <p:cNvPicPr>
            <a:picLocks noChangeAspect="1"/>
          </p:cNvPicPr>
          <p:nvPr/>
        </p:nvPicPr>
        <p:blipFill rotWithShape="1">
          <a:blip r:embed="rId3"/>
          <a:srcRect t="14709"/>
          <a:stretch/>
        </p:blipFill>
        <p:spPr>
          <a:xfrm>
            <a:off x="0" y="-63610"/>
            <a:ext cx="9144000" cy="52071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27264" y="1135763"/>
            <a:ext cx="308669" cy="3086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78155" y="2223088"/>
            <a:ext cx="347094" cy="3470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59155" y="2912755"/>
            <a:ext cx="295030" cy="3470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51680" y="3544925"/>
            <a:ext cx="347095" cy="3227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864424" y="3572269"/>
            <a:ext cx="347094" cy="3274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67637" y="3665249"/>
            <a:ext cx="227925" cy="3470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326145" y="2916735"/>
            <a:ext cx="328582" cy="3470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279774" y="2191239"/>
            <a:ext cx="357961" cy="35796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930543" y="1444432"/>
            <a:ext cx="357961" cy="35796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024718" y="1972843"/>
            <a:ext cx="357961" cy="32455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97540" y="1444432"/>
            <a:ext cx="404234" cy="40423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055437" y="3438213"/>
            <a:ext cx="300047" cy="26811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6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511268" y="1565553"/>
            <a:ext cx="311569" cy="30835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462792" y="2978971"/>
            <a:ext cx="270339" cy="26811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8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822096" y="3425177"/>
            <a:ext cx="328909" cy="2351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9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829659" y="2001064"/>
            <a:ext cx="375801" cy="268111"/>
          </a:xfrm>
          <a:prstGeom prst="rect">
            <a:avLst/>
          </a:prstGeom>
        </p:spPr>
      </p:pic>
      <p:sp>
        <p:nvSpPr>
          <p:cNvPr id="3" name="Rectangle 28"/>
          <p:cNvSpPr/>
          <p:nvPr/>
        </p:nvSpPr>
        <p:spPr>
          <a:xfrm>
            <a:off x="1423656" y="2265802"/>
            <a:ext cx="166705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Medium"/>
              </a:rPr>
              <a:t>DATA</a:t>
            </a:r>
            <a:endParaRPr lang="en-US" sz="4400" cap="none" spc="0" dirty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Medium"/>
            </a:endParaRPr>
          </a:p>
        </p:txBody>
      </p:sp>
      <p:sp>
        <p:nvSpPr>
          <p:cNvPr id="4" name="Rectangle 31"/>
          <p:cNvSpPr/>
          <p:nvPr/>
        </p:nvSpPr>
        <p:spPr>
          <a:xfrm>
            <a:off x="4866720" y="2327289"/>
            <a:ext cx="36006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Medium"/>
              </a:rPr>
              <a:t>MARKETING</a:t>
            </a:r>
            <a:endParaRPr lang="en-US" sz="4400" cap="none" spc="0" dirty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Medium"/>
            </a:endParaRPr>
          </a:p>
        </p:txBody>
      </p:sp>
      <p:pic>
        <p:nvPicPr>
          <p:cNvPr id="5" name="Picture 38"/>
          <p:cNvPicPr>
            <a:picLocks noChangeAspect="1"/>
          </p:cNvPicPr>
          <p:nvPr/>
        </p:nvPicPr>
        <p:blipFill>
          <a:blip r:embed="rId20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482053" y="2952246"/>
            <a:ext cx="268111" cy="26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72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t="7802" b="8046"/>
          <a:stretch/>
        </p:blipFill>
        <p:spPr>
          <a:xfrm>
            <a:off x="0" y="0"/>
            <a:ext cx="9144000" cy="51285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167637" y="1646549"/>
            <a:ext cx="308669" cy="3086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49585" y="4184468"/>
            <a:ext cx="347094" cy="3470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20952" y="921606"/>
            <a:ext cx="295030" cy="3470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994089" y="3605852"/>
            <a:ext cx="347095" cy="3227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682133" y="2522047"/>
            <a:ext cx="347094" cy="3274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020725" y="4012343"/>
            <a:ext cx="227925" cy="3470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726855" y="2174953"/>
            <a:ext cx="328582" cy="3470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25136" y="2263049"/>
            <a:ext cx="357961" cy="3579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42331" y="737192"/>
            <a:ext cx="357961" cy="3579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95562" y="2994341"/>
            <a:ext cx="357961" cy="3245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74542" y="4358015"/>
            <a:ext cx="404234" cy="4042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95515" y="4302355"/>
            <a:ext cx="300047" cy="2681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57027" y="1410747"/>
            <a:ext cx="311569" cy="3083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93344" y="1545045"/>
            <a:ext cx="270339" cy="2681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526771" y="3318892"/>
            <a:ext cx="328909" cy="2351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0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82053" y="2952246"/>
            <a:ext cx="268111" cy="26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31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3"/>
          <p:cNvSpPr/>
          <p:nvPr/>
        </p:nvSpPr>
        <p:spPr>
          <a:xfrm>
            <a:off x="4845284" y="1669141"/>
            <a:ext cx="4298716" cy="3474072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6056281" y="3803168"/>
            <a:ext cx="310128" cy="310127"/>
            <a:chOff x="2955230" y="2884598"/>
            <a:chExt cx="1009173" cy="1009173"/>
          </a:xfrm>
        </p:grpSpPr>
        <p:sp>
          <p:nvSpPr>
            <p:cNvPr id="17" name="Oval 16"/>
            <p:cNvSpPr/>
            <p:nvPr/>
          </p:nvSpPr>
          <p:spPr>
            <a:xfrm>
              <a:off x="2955230" y="2884598"/>
              <a:ext cx="1009173" cy="1009173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8" name="Freeform 26"/>
            <p:cNvSpPr>
              <a:spLocks noEditPoints="1"/>
            </p:cNvSpPr>
            <p:nvPr/>
          </p:nvSpPr>
          <p:spPr bwMode="auto">
            <a:xfrm flipH="1">
              <a:off x="3158032" y="3042880"/>
              <a:ext cx="603570" cy="708399"/>
            </a:xfrm>
            <a:custGeom>
              <a:avLst/>
              <a:gdLst>
                <a:gd name="T0" fmla="*/ 565 w 631"/>
                <a:gd name="T1" fmla="*/ 585 h 741"/>
                <a:gd name="T2" fmla="*/ 545 w 631"/>
                <a:gd name="T3" fmla="*/ 531 h 741"/>
                <a:gd name="T4" fmla="*/ 567 w 631"/>
                <a:gd name="T5" fmla="*/ 470 h 741"/>
                <a:gd name="T6" fmla="*/ 568 w 631"/>
                <a:gd name="T7" fmla="*/ 407 h 741"/>
                <a:gd name="T8" fmla="*/ 568 w 631"/>
                <a:gd name="T9" fmla="*/ 345 h 741"/>
                <a:gd name="T10" fmla="*/ 535 w 631"/>
                <a:gd name="T11" fmla="*/ 208 h 741"/>
                <a:gd name="T12" fmla="*/ 476 w 631"/>
                <a:gd name="T13" fmla="*/ 107 h 741"/>
                <a:gd name="T14" fmla="*/ 270 w 631"/>
                <a:gd name="T15" fmla="*/ 60 h 741"/>
                <a:gd name="T16" fmla="*/ 146 w 631"/>
                <a:gd name="T17" fmla="*/ 128 h 741"/>
                <a:gd name="T18" fmla="*/ 102 w 631"/>
                <a:gd name="T19" fmla="*/ 207 h 741"/>
                <a:gd name="T20" fmla="*/ 63 w 631"/>
                <a:gd name="T21" fmla="*/ 310 h 741"/>
                <a:gd name="T22" fmla="*/ 64 w 631"/>
                <a:gd name="T23" fmla="*/ 390 h 741"/>
                <a:gd name="T24" fmla="*/ 69 w 631"/>
                <a:gd name="T25" fmla="*/ 482 h 741"/>
                <a:gd name="T26" fmla="*/ 83 w 631"/>
                <a:gd name="T27" fmla="*/ 539 h 741"/>
                <a:gd name="T28" fmla="*/ 67 w 631"/>
                <a:gd name="T29" fmla="*/ 585 h 741"/>
                <a:gd name="T30" fmla="*/ 2 w 631"/>
                <a:gd name="T31" fmla="*/ 678 h 741"/>
                <a:gd name="T32" fmla="*/ 23 w 631"/>
                <a:gd name="T33" fmla="*/ 741 h 741"/>
                <a:gd name="T34" fmla="*/ 609 w 631"/>
                <a:gd name="T35" fmla="*/ 741 h 741"/>
                <a:gd name="T36" fmla="*/ 630 w 631"/>
                <a:gd name="T37" fmla="*/ 678 h 741"/>
                <a:gd name="T38" fmla="*/ 565 w 631"/>
                <a:gd name="T39" fmla="*/ 585 h 741"/>
                <a:gd name="T40" fmla="*/ 454 w 631"/>
                <a:gd name="T41" fmla="*/ 282 h 741"/>
                <a:gd name="T42" fmla="*/ 452 w 631"/>
                <a:gd name="T43" fmla="*/ 281 h 741"/>
                <a:gd name="T44" fmla="*/ 482 w 631"/>
                <a:gd name="T45" fmla="*/ 305 h 741"/>
                <a:gd name="T46" fmla="*/ 470 w 631"/>
                <a:gd name="T47" fmla="*/ 374 h 741"/>
                <a:gd name="T48" fmla="*/ 460 w 631"/>
                <a:gd name="T49" fmla="*/ 373 h 741"/>
                <a:gd name="T50" fmla="*/ 454 w 631"/>
                <a:gd name="T51" fmla="*/ 282 h 741"/>
                <a:gd name="T52" fmla="*/ 150 w 631"/>
                <a:gd name="T53" fmla="*/ 302 h 741"/>
                <a:gd name="T54" fmla="*/ 184 w 631"/>
                <a:gd name="T55" fmla="*/ 292 h 741"/>
                <a:gd name="T56" fmla="*/ 194 w 631"/>
                <a:gd name="T57" fmla="*/ 284 h 741"/>
                <a:gd name="T58" fmla="*/ 211 w 631"/>
                <a:gd name="T59" fmla="*/ 198 h 741"/>
                <a:gd name="T60" fmla="*/ 213 w 631"/>
                <a:gd name="T61" fmla="*/ 195 h 741"/>
                <a:gd name="T62" fmla="*/ 316 w 631"/>
                <a:gd name="T63" fmla="*/ 252 h 741"/>
                <a:gd name="T64" fmla="*/ 329 w 631"/>
                <a:gd name="T65" fmla="*/ 253 h 741"/>
                <a:gd name="T66" fmla="*/ 394 w 631"/>
                <a:gd name="T67" fmla="*/ 315 h 741"/>
                <a:gd name="T68" fmla="*/ 410 w 631"/>
                <a:gd name="T69" fmla="*/ 360 h 741"/>
                <a:gd name="T70" fmla="*/ 435 w 631"/>
                <a:gd name="T71" fmla="*/ 412 h 741"/>
                <a:gd name="T72" fmla="*/ 316 w 631"/>
                <a:gd name="T73" fmla="*/ 493 h 741"/>
                <a:gd name="T74" fmla="*/ 316 w 631"/>
                <a:gd name="T75" fmla="*/ 493 h 741"/>
                <a:gd name="T76" fmla="*/ 188 w 631"/>
                <a:gd name="T77" fmla="*/ 394 h 741"/>
                <a:gd name="T78" fmla="*/ 150 w 631"/>
                <a:gd name="T79" fmla="*/ 302 h 741"/>
                <a:gd name="T80" fmla="*/ 114 w 631"/>
                <a:gd name="T81" fmla="*/ 589 h 741"/>
                <a:gd name="T82" fmla="*/ 200 w 631"/>
                <a:gd name="T83" fmla="*/ 563 h 741"/>
                <a:gd name="T84" fmla="*/ 240 w 631"/>
                <a:gd name="T85" fmla="*/ 493 h 741"/>
                <a:gd name="T86" fmla="*/ 316 w 631"/>
                <a:gd name="T87" fmla="*/ 515 h 741"/>
                <a:gd name="T88" fmla="*/ 316 w 631"/>
                <a:gd name="T89" fmla="*/ 515 h 741"/>
                <a:gd name="T90" fmla="*/ 391 w 631"/>
                <a:gd name="T91" fmla="*/ 493 h 741"/>
                <a:gd name="T92" fmla="*/ 431 w 631"/>
                <a:gd name="T93" fmla="*/ 563 h 741"/>
                <a:gd name="T94" fmla="*/ 519 w 631"/>
                <a:gd name="T95" fmla="*/ 590 h 741"/>
                <a:gd name="T96" fmla="*/ 316 w 631"/>
                <a:gd name="T97" fmla="*/ 661 h 741"/>
                <a:gd name="T98" fmla="*/ 114 w 631"/>
                <a:gd name="T99" fmla="*/ 589 h 741"/>
                <a:gd name="T100" fmla="*/ 318 w 631"/>
                <a:gd name="T101" fmla="*/ 722 h 741"/>
                <a:gd name="T102" fmla="*/ 316 w 631"/>
                <a:gd name="T103" fmla="*/ 722 h 741"/>
                <a:gd name="T104" fmla="*/ 46 w 631"/>
                <a:gd name="T105" fmla="*/ 621 h 741"/>
                <a:gd name="T106" fmla="*/ 67 w 631"/>
                <a:gd name="T107" fmla="*/ 606 h 741"/>
                <a:gd name="T108" fmla="*/ 316 w 631"/>
                <a:gd name="T109" fmla="*/ 697 h 741"/>
                <a:gd name="T110" fmla="*/ 318 w 631"/>
                <a:gd name="T111" fmla="*/ 697 h 741"/>
                <a:gd name="T112" fmla="*/ 564 w 631"/>
                <a:gd name="T113" fmla="*/ 608 h 741"/>
                <a:gd name="T114" fmla="*/ 585 w 631"/>
                <a:gd name="T115" fmla="*/ 624 h 741"/>
                <a:gd name="T116" fmla="*/ 318 w 631"/>
                <a:gd name="T117" fmla="*/ 722 h 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31" h="741">
                  <a:moveTo>
                    <a:pt x="565" y="585"/>
                  </a:moveTo>
                  <a:cubicBezTo>
                    <a:pt x="577" y="562"/>
                    <a:pt x="566" y="543"/>
                    <a:pt x="545" y="531"/>
                  </a:cubicBezTo>
                  <a:cubicBezTo>
                    <a:pt x="517" y="515"/>
                    <a:pt x="536" y="486"/>
                    <a:pt x="567" y="470"/>
                  </a:cubicBezTo>
                  <a:cubicBezTo>
                    <a:pt x="597" y="454"/>
                    <a:pt x="607" y="426"/>
                    <a:pt x="568" y="407"/>
                  </a:cubicBezTo>
                  <a:cubicBezTo>
                    <a:pt x="530" y="387"/>
                    <a:pt x="532" y="381"/>
                    <a:pt x="568" y="345"/>
                  </a:cubicBezTo>
                  <a:cubicBezTo>
                    <a:pt x="604" y="308"/>
                    <a:pt x="586" y="222"/>
                    <a:pt x="535" y="208"/>
                  </a:cubicBezTo>
                  <a:cubicBezTo>
                    <a:pt x="484" y="194"/>
                    <a:pt x="497" y="166"/>
                    <a:pt x="476" y="107"/>
                  </a:cubicBezTo>
                  <a:cubicBezTo>
                    <a:pt x="456" y="51"/>
                    <a:pt x="319" y="0"/>
                    <a:pt x="270" y="60"/>
                  </a:cubicBezTo>
                  <a:cubicBezTo>
                    <a:pt x="236" y="23"/>
                    <a:pt x="161" y="73"/>
                    <a:pt x="146" y="128"/>
                  </a:cubicBezTo>
                  <a:cubicBezTo>
                    <a:pt x="131" y="184"/>
                    <a:pt x="142" y="199"/>
                    <a:pt x="102" y="207"/>
                  </a:cubicBezTo>
                  <a:cubicBezTo>
                    <a:pt x="62" y="215"/>
                    <a:pt x="37" y="273"/>
                    <a:pt x="63" y="310"/>
                  </a:cubicBezTo>
                  <a:cubicBezTo>
                    <a:pt x="89" y="346"/>
                    <a:pt x="101" y="363"/>
                    <a:pt x="64" y="390"/>
                  </a:cubicBezTo>
                  <a:cubicBezTo>
                    <a:pt x="27" y="417"/>
                    <a:pt x="34" y="465"/>
                    <a:pt x="69" y="482"/>
                  </a:cubicBezTo>
                  <a:cubicBezTo>
                    <a:pt x="104" y="498"/>
                    <a:pt x="111" y="523"/>
                    <a:pt x="83" y="539"/>
                  </a:cubicBezTo>
                  <a:cubicBezTo>
                    <a:pt x="63" y="551"/>
                    <a:pt x="53" y="568"/>
                    <a:pt x="67" y="585"/>
                  </a:cubicBezTo>
                  <a:cubicBezTo>
                    <a:pt x="29" y="603"/>
                    <a:pt x="0" y="629"/>
                    <a:pt x="2" y="678"/>
                  </a:cubicBezTo>
                  <a:cubicBezTo>
                    <a:pt x="2" y="699"/>
                    <a:pt x="10" y="720"/>
                    <a:pt x="23" y="741"/>
                  </a:cubicBezTo>
                  <a:cubicBezTo>
                    <a:pt x="609" y="741"/>
                    <a:pt x="609" y="741"/>
                    <a:pt x="609" y="741"/>
                  </a:cubicBezTo>
                  <a:cubicBezTo>
                    <a:pt x="621" y="720"/>
                    <a:pt x="629" y="699"/>
                    <a:pt x="630" y="678"/>
                  </a:cubicBezTo>
                  <a:cubicBezTo>
                    <a:pt x="631" y="629"/>
                    <a:pt x="603" y="603"/>
                    <a:pt x="565" y="585"/>
                  </a:cubicBezTo>
                  <a:close/>
                  <a:moveTo>
                    <a:pt x="454" y="282"/>
                  </a:moveTo>
                  <a:cubicBezTo>
                    <a:pt x="453" y="281"/>
                    <a:pt x="452" y="281"/>
                    <a:pt x="452" y="281"/>
                  </a:cubicBezTo>
                  <a:cubicBezTo>
                    <a:pt x="467" y="252"/>
                    <a:pt x="479" y="289"/>
                    <a:pt x="482" y="305"/>
                  </a:cubicBezTo>
                  <a:cubicBezTo>
                    <a:pt x="486" y="328"/>
                    <a:pt x="481" y="355"/>
                    <a:pt x="470" y="374"/>
                  </a:cubicBezTo>
                  <a:cubicBezTo>
                    <a:pt x="467" y="373"/>
                    <a:pt x="464" y="373"/>
                    <a:pt x="460" y="373"/>
                  </a:cubicBezTo>
                  <a:cubicBezTo>
                    <a:pt x="411" y="378"/>
                    <a:pt x="527" y="312"/>
                    <a:pt x="454" y="282"/>
                  </a:cubicBezTo>
                  <a:close/>
                  <a:moveTo>
                    <a:pt x="150" y="302"/>
                  </a:moveTo>
                  <a:cubicBezTo>
                    <a:pt x="156" y="273"/>
                    <a:pt x="172" y="265"/>
                    <a:pt x="184" y="292"/>
                  </a:cubicBezTo>
                  <a:cubicBezTo>
                    <a:pt x="194" y="314"/>
                    <a:pt x="196" y="325"/>
                    <a:pt x="194" y="284"/>
                  </a:cubicBezTo>
                  <a:cubicBezTo>
                    <a:pt x="193" y="256"/>
                    <a:pt x="199" y="226"/>
                    <a:pt x="211" y="198"/>
                  </a:cubicBezTo>
                  <a:cubicBezTo>
                    <a:pt x="212" y="197"/>
                    <a:pt x="212" y="196"/>
                    <a:pt x="213" y="195"/>
                  </a:cubicBezTo>
                  <a:cubicBezTo>
                    <a:pt x="232" y="223"/>
                    <a:pt x="270" y="249"/>
                    <a:pt x="316" y="252"/>
                  </a:cubicBezTo>
                  <a:cubicBezTo>
                    <a:pt x="321" y="252"/>
                    <a:pt x="325" y="253"/>
                    <a:pt x="329" y="253"/>
                  </a:cubicBezTo>
                  <a:cubicBezTo>
                    <a:pt x="417" y="251"/>
                    <a:pt x="322" y="306"/>
                    <a:pt x="394" y="315"/>
                  </a:cubicBezTo>
                  <a:cubicBezTo>
                    <a:pt x="446" y="322"/>
                    <a:pt x="436" y="331"/>
                    <a:pt x="410" y="360"/>
                  </a:cubicBezTo>
                  <a:cubicBezTo>
                    <a:pt x="392" y="380"/>
                    <a:pt x="397" y="406"/>
                    <a:pt x="435" y="412"/>
                  </a:cubicBezTo>
                  <a:cubicBezTo>
                    <a:pt x="410" y="459"/>
                    <a:pt x="370" y="493"/>
                    <a:pt x="316" y="493"/>
                  </a:cubicBezTo>
                  <a:cubicBezTo>
                    <a:pt x="316" y="493"/>
                    <a:pt x="316" y="493"/>
                    <a:pt x="316" y="493"/>
                  </a:cubicBezTo>
                  <a:cubicBezTo>
                    <a:pt x="256" y="493"/>
                    <a:pt x="212" y="451"/>
                    <a:pt x="188" y="394"/>
                  </a:cubicBezTo>
                  <a:cubicBezTo>
                    <a:pt x="157" y="389"/>
                    <a:pt x="143" y="339"/>
                    <a:pt x="150" y="302"/>
                  </a:cubicBezTo>
                  <a:close/>
                  <a:moveTo>
                    <a:pt x="114" y="589"/>
                  </a:moveTo>
                  <a:cubicBezTo>
                    <a:pt x="141" y="580"/>
                    <a:pt x="171" y="573"/>
                    <a:pt x="200" y="563"/>
                  </a:cubicBezTo>
                  <a:cubicBezTo>
                    <a:pt x="234" y="550"/>
                    <a:pt x="241" y="524"/>
                    <a:pt x="240" y="493"/>
                  </a:cubicBezTo>
                  <a:cubicBezTo>
                    <a:pt x="262" y="507"/>
                    <a:pt x="287" y="515"/>
                    <a:pt x="316" y="515"/>
                  </a:cubicBezTo>
                  <a:cubicBezTo>
                    <a:pt x="316" y="515"/>
                    <a:pt x="316" y="515"/>
                    <a:pt x="316" y="515"/>
                  </a:cubicBezTo>
                  <a:cubicBezTo>
                    <a:pt x="344" y="515"/>
                    <a:pt x="369" y="507"/>
                    <a:pt x="391" y="493"/>
                  </a:cubicBezTo>
                  <a:cubicBezTo>
                    <a:pt x="390" y="524"/>
                    <a:pt x="397" y="550"/>
                    <a:pt x="431" y="563"/>
                  </a:cubicBezTo>
                  <a:cubicBezTo>
                    <a:pt x="461" y="574"/>
                    <a:pt x="492" y="581"/>
                    <a:pt x="519" y="590"/>
                  </a:cubicBezTo>
                  <a:cubicBezTo>
                    <a:pt x="501" y="642"/>
                    <a:pt x="408" y="662"/>
                    <a:pt x="316" y="661"/>
                  </a:cubicBezTo>
                  <a:cubicBezTo>
                    <a:pt x="210" y="660"/>
                    <a:pt x="105" y="630"/>
                    <a:pt x="114" y="589"/>
                  </a:cubicBezTo>
                  <a:close/>
                  <a:moveTo>
                    <a:pt x="318" y="722"/>
                  </a:moveTo>
                  <a:cubicBezTo>
                    <a:pt x="316" y="722"/>
                    <a:pt x="316" y="722"/>
                    <a:pt x="316" y="722"/>
                  </a:cubicBezTo>
                  <a:cubicBezTo>
                    <a:pt x="184" y="722"/>
                    <a:pt x="70" y="685"/>
                    <a:pt x="46" y="621"/>
                  </a:cubicBezTo>
                  <a:cubicBezTo>
                    <a:pt x="52" y="616"/>
                    <a:pt x="59" y="611"/>
                    <a:pt x="67" y="606"/>
                  </a:cubicBezTo>
                  <a:cubicBezTo>
                    <a:pt x="78" y="664"/>
                    <a:pt x="187" y="697"/>
                    <a:pt x="316" y="697"/>
                  </a:cubicBezTo>
                  <a:cubicBezTo>
                    <a:pt x="318" y="697"/>
                    <a:pt x="318" y="697"/>
                    <a:pt x="318" y="697"/>
                  </a:cubicBezTo>
                  <a:cubicBezTo>
                    <a:pt x="448" y="697"/>
                    <a:pt x="551" y="665"/>
                    <a:pt x="564" y="608"/>
                  </a:cubicBezTo>
                  <a:cubicBezTo>
                    <a:pt x="572" y="613"/>
                    <a:pt x="578" y="618"/>
                    <a:pt x="585" y="624"/>
                  </a:cubicBezTo>
                  <a:cubicBezTo>
                    <a:pt x="559" y="687"/>
                    <a:pt x="451" y="722"/>
                    <a:pt x="318" y="722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056281" y="4172032"/>
            <a:ext cx="310128" cy="310127"/>
            <a:chOff x="1497783" y="3695395"/>
            <a:chExt cx="1009173" cy="1009173"/>
          </a:xfrm>
        </p:grpSpPr>
        <p:sp>
          <p:nvSpPr>
            <p:cNvPr id="24" name="Oval 23"/>
            <p:cNvSpPr/>
            <p:nvPr/>
          </p:nvSpPr>
          <p:spPr>
            <a:xfrm>
              <a:off x="1497783" y="3695395"/>
              <a:ext cx="1009173" cy="1009173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25" name="Freeform 6"/>
            <p:cNvSpPr>
              <a:spLocks noEditPoints="1"/>
            </p:cNvSpPr>
            <p:nvPr/>
          </p:nvSpPr>
          <p:spPr bwMode="auto">
            <a:xfrm flipH="1">
              <a:off x="1678137" y="3866738"/>
              <a:ext cx="637619" cy="679527"/>
            </a:xfrm>
            <a:custGeom>
              <a:avLst/>
              <a:gdLst>
                <a:gd name="T0" fmla="*/ 743 w 957"/>
                <a:gd name="T1" fmla="*/ 313 h 1020"/>
                <a:gd name="T2" fmla="*/ 756 w 957"/>
                <a:gd name="T3" fmla="*/ 428 h 1020"/>
                <a:gd name="T4" fmla="*/ 704 w 957"/>
                <a:gd name="T5" fmla="*/ 513 h 1020"/>
                <a:gd name="T6" fmla="*/ 724 w 957"/>
                <a:gd name="T7" fmla="*/ 341 h 1020"/>
                <a:gd name="T8" fmla="*/ 704 w 957"/>
                <a:gd name="T9" fmla="*/ 152 h 1020"/>
                <a:gd name="T10" fmla="*/ 953 w 957"/>
                <a:gd name="T11" fmla="*/ 925 h 1020"/>
                <a:gd name="T12" fmla="*/ 704 w 957"/>
                <a:gd name="T13" fmla="*/ 1020 h 1020"/>
                <a:gd name="T14" fmla="*/ 478 w 957"/>
                <a:gd name="T15" fmla="*/ 16 h 1020"/>
                <a:gd name="T16" fmla="*/ 704 w 957"/>
                <a:gd name="T17" fmla="*/ 308 h 1020"/>
                <a:gd name="T18" fmla="*/ 679 w 957"/>
                <a:gd name="T19" fmla="*/ 494 h 1020"/>
                <a:gd name="T20" fmla="*/ 704 w 957"/>
                <a:gd name="T21" fmla="*/ 513 h 1020"/>
                <a:gd name="T22" fmla="*/ 665 w 957"/>
                <a:gd name="T23" fmla="*/ 566 h 1020"/>
                <a:gd name="T24" fmla="*/ 684 w 957"/>
                <a:gd name="T25" fmla="*/ 723 h 1020"/>
                <a:gd name="T26" fmla="*/ 704 w 957"/>
                <a:gd name="T27" fmla="*/ 1020 h 1020"/>
                <a:gd name="T28" fmla="*/ 478 w 957"/>
                <a:gd name="T29" fmla="*/ 984 h 1020"/>
                <a:gd name="T30" fmla="*/ 493 w 957"/>
                <a:gd name="T31" fmla="*/ 969 h 1020"/>
                <a:gd name="T32" fmla="*/ 478 w 957"/>
                <a:gd name="T33" fmla="*/ 955 h 1020"/>
                <a:gd name="T34" fmla="*/ 480 w 957"/>
                <a:gd name="T35" fmla="*/ 945 h 1020"/>
                <a:gd name="T36" fmla="*/ 480 w 957"/>
                <a:gd name="T37" fmla="*/ 916 h 1020"/>
                <a:gd name="T38" fmla="*/ 478 w 957"/>
                <a:gd name="T39" fmla="*/ 901 h 1020"/>
                <a:gd name="T40" fmla="*/ 589 w 957"/>
                <a:gd name="T41" fmla="*/ 663 h 1020"/>
                <a:gd name="T42" fmla="*/ 479 w 957"/>
                <a:gd name="T43" fmla="*/ 709 h 1020"/>
                <a:gd name="T44" fmla="*/ 478 w 957"/>
                <a:gd name="T45" fmla="*/ 613 h 1020"/>
                <a:gd name="T46" fmla="*/ 519 w 957"/>
                <a:gd name="T47" fmla="*/ 628 h 1020"/>
                <a:gd name="T48" fmla="*/ 478 w 957"/>
                <a:gd name="T49" fmla="*/ 512 h 1020"/>
                <a:gd name="T50" fmla="*/ 587 w 957"/>
                <a:gd name="T51" fmla="*/ 502 h 1020"/>
                <a:gd name="T52" fmla="*/ 664 w 957"/>
                <a:gd name="T53" fmla="*/ 319 h 1020"/>
                <a:gd name="T54" fmla="*/ 478 w 957"/>
                <a:gd name="T55" fmla="*/ 16 h 1020"/>
                <a:gd name="T56" fmla="*/ 395 w 957"/>
                <a:gd name="T57" fmla="*/ 35 h 1020"/>
                <a:gd name="T58" fmla="*/ 478 w 957"/>
                <a:gd name="T59" fmla="*/ 16 h 1020"/>
                <a:gd name="T60" fmla="*/ 425 w 957"/>
                <a:gd name="T61" fmla="*/ 204 h 1020"/>
                <a:gd name="T62" fmla="*/ 294 w 957"/>
                <a:gd name="T63" fmla="*/ 284 h 1020"/>
                <a:gd name="T64" fmla="*/ 362 w 957"/>
                <a:gd name="T65" fmla="*/ 506 h 1020"/>
                <a:gd name="T66" fmla="*/ 477 w 957"/>
                <a:gd name="T67" fmla="*/ 478 h 1020"/>
                <a:gd name="T68" fmla="*/ 478 w 957"/>
                <a:gd name="T69" fmla="*/ 512 h 1020"/>
                <a:gd name="T70" fmla="*/ 438 w 957"/>
                <a:gd name="T71" fmla="*/ 628 h 1020"/>
                <a:gd name="T72" fmla="*/ 478 w 957"/>
                <a:gd name="T73" fmla="*/ 709 h 1020"/>
                <a:gd name="T74" fmla="*/ 370 w 957"/>
                <a:gd name="T75" fmla="*/ 665 h 1020"/>
                <a:gd name="T76" fmla="*/ 478 w 957"/>
                <a:gd name="T77" fmla="*/ 901 h 1020"/>
                <a:gd name="T78" fmla="*/ 478 w 957"/>
                <a:gd name="T79" fmla="*/ 916 h 1020"/>
                <a:gd name="T80" fmla="*/ 478 w 957"/>
                <a:gd name="T81" fmla="*/ 945 h 1020"/>
                <a:gd name="T82" fmla="*/ 466 w 957"/>
                <a:gd name="T83" fmla="*/ 969 h 1020"/>
                <a:gd name="T84" fmla="*/ 478 w 957"/>
                <a:gd name="T85" fmla="*/ 1020 h 1020"/>
                <a:gd name="T86" fmla="*/ 253 w 957"/>
                <a:gd name="T87" fmla="*/ 730 h 1020"/>
                <a:gd name="T88" fmla="*/ 342 w 957"/>
                <a:gd name="T89" fmla="*/ 640 h 1020"/>
                <a:gd name="T90" fmla="*/ 265 w 957"/>
                <a:gd name="T91" fmla="*/ 519 h 1020"/>
                <a:gd name="T92" fmla="*/ 253 w 957"/>
                <a:gd name="T93" fmla="*/ 477 h 1020"/>
                <a:gd name="T94" fmla="*/ 276 w 957"/>
                <a:gd name="T95" fmla="*/ 341 h 1020"/>
                <a:gd name="T96" fmla="*/ 253 w 957"/>
                <a:gd name="T97" fmla="*/ 143 h 1020"/>
                <a:gd name="T98" fmla="*/ 214 w 957"/>
                <a:gd name="T99" fmla="*/ 313 h 1020"/>
                <a:gd name="T100" fmla="*/ 253 w 957"/>
                <a:gd name="T101" fmla="*/ 310 h 1020"/>
                <a:gd name="T102" fmla="*/ 253 w 957"/>
                <a:gd name="T103" fmla="*/ 477 h 1020"/>
                <a:gd name="T104" fmla="*/ 227 w 957"/>
                <a:gd name="T105" fmla="*/ 490 h 1020"/>
                <a:gd name="T106" fmla="*/ 199 w 957"/>
                <a:gd name="T107" fmla="*/ 359 h 1020"/>
                <a:gd name="T108" fmla="*/ 253 w 957"/>
                <a:gd name="T109" fmla="*/ 1020 h 1020"/>
                <a:gd name="T110" fmla="*/ 3 w 957"/>
                <a:gd name="T111" fmla="*/ 925 h 1020"/>
                <a:gd name="T112" fmla="*/ 253 w 957"/>
                <a:gd name="T113" fmla="*/ 1020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57" h="1020">
                  <a:moveTo>
                    <a:pt x="704" y="152"/>
                  </a:moveTo>
                  <a:cubicBezTo>
                    <a:pt x="723" y="197"/>
                    <a:pt x="736" y="251"/>
                    <a:pt x="743" y="313"/>
                  </a:cubicBezTo>
                  <a:cubicBezTo>
                    <a:pt x="750" y="327"/>
                    <a:pt x="755" y="342"/>
                    <a:pt x="757" y="359"/>
                  </a:cubicBezTo>
                  <a:cubicBezTo>
                    <a:pt x="761" y="381"/>
                    <a:pt x="760" y="406"/>
                    <a:pt x="756" y="428"/>
                  </a:cubicBezTo>
                  <a:cubicBezTo>
                    <a:pt x="751" y="452"/>
                    <a:pt x="742" y="473"/>
                    <a:pt x="729" y="490"/>
                  </a:cubicBezTo>
                  <a:cubicBezTo>
                    <a:pt x="722" y="500"/>
                    <a:pt x="713" y="508"/>
                    <a:pt x="704" y="513"/>
                  </a:cubicBezTo>
                  <a:cubicBezTo>
                    <a:pt x="704" y="476"/>
                    <a:pt x="704" y="476"/>
                    <a:pt x="704" y="476"/>
                  </a:cubicBezTo>
                  <a:cubicBezTo>
                    <a:pt x="730" y="445"/>
                    <a:pt x="739" y="384"/>
                    <a:pt x="724" y="341"/>
                  </a:cubicBezTo>
                  <a:cubicBezTo>
                    <a:pt x="718" y="320"/>
                    <a:pt x="710" y="310"/>
                    <a:pt x="704" y="308"/>
                  </a:cubicBezTo>
                  <a:lnTo>
                    <a:pt x="704" y="152"/>
                  </a:lnTo>
                  <a:close/>
                  <a:moveTo>
                    <a:pt x="704" y="731"/>
                  </a:moveTo>
                  <a:cubicBezTo>
                    <a:pt x="815" y="772"/>
                    <a:pt x="957" y="791"/>
                    <a:pt x="953" y="925"/>
                  </a:cubicBezTo>
                  <a:cubicBezTo>
                    <a:pt x="952" y="956"/>
                    <a:pt x="940" y="988"/>
                    <a:pt x="921" y="1020"/>
                  </a:cubicBezTo>
                  <a:cubicBezTo>
                    <a:pt x="704" y="1020"/>
                    <a:pt x="704" y="1020"/>
                    <a:pt x="704" y="1020"/>
                  </a:cubicBezTo>
                  <a:lnTo>
                    <a:pt x="704" y="731"/>
                  </a:lnTo>
                  <a:close/>
                  <a:moveTo>
                    <a:pt x="478" y="16"/>
                  </a:moveTo>
                  <a:cubicBezTo>
                    <a:pt x="588" y="0"/>
                    <a:pt x="661" y="52"/>
                    <a:pt x="704" y="152"/>
                  </a:cubicBezTo>
                  <a:cubicBezTo>
                    <a:pt x="704" y="308"/>
                    <a:pt x="704" y="308"/>
                    <a:pt x="704" y="308"/>
                  </a:cubicBezTo>
                  <a:cubicBezTo>
                    <a:pt x="693" y="305"/>
                    <a:pt x="684" y="321"/>
                    <a:pt x="680" y="350"/>
                  </a:cubicBezTo>
                  <a:cubicBezTo>
                    <a:pt x="675" y="381"/>
                    <a:pt x="674" y="429"/>
                    <a:pt x="679" y="494"/>
                  </a:cubicBezTo>
                  <a:cubicBezTo>
                    <a:pt x="688" y="491"/>
                    <a:pt x="697" y="484"/>
                    <a:pt x="704" y="476"/>
                  </a:cubicBezTo>
                  <a:cubicBezTo>
                    <a:pt x="704" y="513"/>
                    <a:pt x="704" y="513"/>
                    <a:pt x="704" y="513"/>
                  </a:cubicBezTo>
                  <a:cubicBezTo>
                    <a:pt x="700" y="515"/>
                    <a:pt x="696" y="517"/>
                    <a:pt x="692" y="519"/>
                  </a:cubicBezTo>
                  <a:cubicBezTo>
                    <a:pt x="684" y="535"/>
                    <a:pt x="675" y="552"/>
                    <a:pt x="665" y="566"/>
                  </a:cubicBezTo>
                  <a:cubicBezTo>
                    <a:pt x="654" y="594"/>
                    <a:pt x="635" y="619"/>
                    <a:pt x="614" y="640"/>
                  </a:cubicBezTo>
                  <a:cubicBezTo>
                    <a:pt x="621" y="675"/>
                    <a:pt x="640" y="705"/>
                    <a:pt x="684" y="723"/>
                  </a:cubicBezTo>
                  <a:cubicBezTo>
                    <a:pt x="690" y="726"/>
                    <a:pt x="697" y="728"/>
                    <a:pt x="704" y="731"/>
                  </a:cubicBezTo>
                  <a:cubicBezTo>
                    <a:pt x="704" y="1020"/>
                    <a:pt x="704" y="1020"/>
                    <a:pt x="704" y="1020"/>
                  </a:cubicBezTo>
                  <a:cubicBezTo>
                    <a:pt x="478" y="1020"/>
                    <a:pt x="478" y="1020"/>
                    <a:pt x="478" y="1020"/>
                  </a:cubicBezTo>
                  <a:cubicBezTo>
                    <a:pt x="478" y="984"/>
                    <a:pt x="478" y="984"/>
                    <a:pt x="478" y="984"/>
                  </a:cubicBezTo>
                  <a:cubicBezTo>
                    <a:pt x="479" y="984"/>
                    <a:pt x="479" y="984"/>
                    <a:pt x="480" y="984"/>
                  </a:cubicBezTo>
                  <a:cubicBezTo>
                    <a:pt x="487" y="984"/>
                    <a:pt x="493" y="977"/>
                    <a:pt x="493" y="969"/>
                  </a:cubicBezTo>
                  <a:cubicBezTo>
                    <a:pt x="493" y="961"/>
                    <a:pt x="487" y="955"/>
                    <a:pt x="480" y="955"/>
                  </a:cubicBezTo>
                  <a:cubicBezTo>
                    <a:pt x="479" y="955"/>
                    <a:pt x="479" y="955"/>
                    <a:pt x="478" y="955"/>
                  </a:cubicBezTo>
                  <a:cubicBezTo>
                    <a:pt x="478" y="945"/>
                    <a:pt x="478" y="945"/>
                    <a:pt x="478" y="945"/>
                  </a:cubicBezTo>
                  <a:cubicBezTo>
                    <a:pt x="479" y="945"/>
                    <a:pt x="479" y="945"/>
                    <a:pt x="480" y="945"/>
                  </a:cubicBezTo>
                  <a:cubicBezTo>
                    <a:pt x="487" y="945"/>
                    <a:pt x="493" y="938"/>
                    <a:pt x="493" y="930"/>
                  </a:cubicBezTo>
                  <a:cubicBezTo>
                    <a:pt x="493" y="922"/>
                    <a:pt x="487" y="916"/>
                    <a:pt x="480" y="916"/>
                  </a:cubicBezTo>
                  <a:cubicBezTo>
                    <a:pt x="479" y="916"/>
                    <a:pt x="479" y="916"/>
                    <a:pt x="478" y="916"/>
                  </a:cubicBezTo>
                  <a:cubicBezTo>
                    <a:pt x="478" y="901"/>
                    <a:pt x="478" y="901"/>
                    <a:pt x="478" y="901"/>
                  </a:cubicBezTo>
                  <a:cubicBezTo>
                    <a:pt x="556" y="871"/>
                    <a:pt x="598" y="831"/>
                    <a:pt x="661" y="751"/>
                  </a:cubicBezTo>
                  <a:cubicBezTo>
                    <a:pt x="625" y="737"/>
                    <a:pt x="602" y="703"/>
                    <a:pt x="589" y="663"/>
                  </a:cubicBezTo>
                  <a:cubicBezTo>
                    <a:pt x="553" y="691"/>
                    <a:pt x="514" y="709"/>
                    <a:pt x="485" y="709"/>
                  </a:cubicBezTo>
                  <a:cubicBezTo>
                    <a:pt x="483" y="709"/>
                    <a:pt x="481" y="709"/>
                    <a:pt x="479" y="709"/>
                  </a:cubicBezTo>
                  <a:cubicBezTo>
                    <a:pt x="478" y="709"/>
                    <a:pt x="478" y="709"/>
                    <a:pt x="478" y="709"/>
                  </a:cubicBezTo>
                  <a:cubicBezTo>
                    <a:pt x="478" y="613"/>
                    <a:pt x="478" y="613"/>
                    <a:pt x="478" y="613"/>
                  </a:cubicBezTo>
                  <a:cubicBezTo>
                    <a:pt x="479" y="613"/>
                    <a:pt x="479" y="613"/>
                    <a:pt x="479" y="613"/>
                  </a:cubicBezTo>
                  <a:cubicBezTo>
                    <a:pt x="493" y="613"/>
                    <a:pt x="503" y="634"/>
                    <a:pt x="519" y="628"/>
                  </a:cubicBezTo>
                  <a:cubicBezTo>
                    <a:pt x="555" y="615"/>
                    <a:pt x="571" y="591"/>
                    <a:pt x="571" y="565"/>
                  </a:cubicBezTo>
                  <a:cubicBezTo>
                    <a:pt x="571" y="529"/>
                    <a:pt x="525" y="512"/>
                    <a:pt x="478" y="512"/>
                  </a:cubicBezTo>
                  <a:cubicBezTo>
                    <a:pt x="478" y="478"/>
                    <a:pt x="478" y="478"/>
                    <a:pt x="478" y="478"/>
                  </a:cubicBezTo>
                  <a:cubicBezTo>
                    <a:pt x="531" y="470"/>
                    <a:pt x="566" y="485"/>
                    <a:pt x="587" y="502"/>
                  </a:cubicBezTo>
                  <a:cubicBezTo>
                    <a:pt x="588" y="503"/>
                    <a:pt x="590" y="504"/>
                    <a:pt x="591" y="506"/>
                  </a:cubicBezTo>
                  <a:cubicBezTo>
                    <a:pt x="644" y="538"/>
                    <a:pt x="663" y="405"/>
                    <a:pt x="664" y="319"/>
                  </a:cubicBezTo>
                  <a:cubicBezTo>
                    <a:pt x="580" y="314"/>
                    <a:pt x="531" y="271"/>
                    <a:pt x="478" y="235"/>
                  </a:cubicBezTo>
                  <a:lnTo>
                    <a:pt x="478" y="16"/>
                  </a:lnTo>
                  <a:close/>
                  <a:moveTo>
                    <a:pt x="253" y="143"/>
                  </a:moveTo>
                  <a:cubicBezTo>
                    <a:pt x="281" y="83"/>
                    <a:pt x="325" y="38"/>
                    <a:pt x="395" y="35"/>
                  </a:cubicBezTo>
                  <a:cubicBezTo>
                    <a:pt x="408" y="31"/>
                    <a:pt x="422" y="27"/>
                    <a:pt x="437" y="25"/>
                  </a:cubicBezTo>
                  <a:cubicBezTo>
                    <a:pt x="451" y="21"/>
                    <a:pt x="465" y="18"/>
                    <a:pt x="478" y="16"/>
                  </a:cubicBezTo>
                  <a:cubicBezTo>
                    <a:pt x="478" y="235"/>
                    <a:pt x="478" y="235"/>
                    <a:pt x="478" y="235"/>
                  </a:cubicBezTo>
                  <a:cubicBezTo>
                    <a:pt x="461" y="223"/>
                    <a:pt x="444" y="212"/>
                    <a:pt x="425" y="204"/>
                  </a:cubicBezTo>
                  <a:cubicBezTo>
                    <a:pt x="378" y="183"/>
                    <a:pt x="333" y="179"/>
                    <a:pt x="316" y="207"/>
                  </a:cubicBezTo>
                  <a:cubicBezTo>
                    <a:pt x="303" y="228"/>
                    <a:pt x="296" y="254"/>
                    <a:pt x="294" y="284"/>
                  </a:cubicBezTo>
                  <a:cubicBezTo>
                    <a:pt x="294" y="285"/>
                    <a:pt x="294" y="287"/>
                    <a:pt x="294" y="289"/>
                  </a:cubicBezTo>
                  <a:cubicBezTo>
                    <a:pt x="290" y="370"/>
                    <a:pt x="303" y="542"/>
                    <a:pt x="362" y="506"/>
                  </a:cubicBezTo>
                  <a:cubicBezTo>
                    <a:pt x="364" y="504"/>
                    <a:pt x="365" y="503"/>
                    <a:pt x="367" y="502"/>
                  </a:cubicBezTo>
                  <a:cubicBezTo>
                    <a:pt x="388" y="485"/>
                    <a:pt x="423" y="469"/>
                    <a:pt x="477" y="478"/>
                  </a:cubicBezTo>
                  <a:cubicBezTo>
                    <a:pt x="478" y="478"/>
                    <a:pt x="478" y="478"/>
                    <a:pt x="478" y="478"/>
                  </a:cubicBezTo>
                  <a:cubicBezTo>
                    <a:pt x="478" y="512"/>
                    <a:pt x="478" y="512"/>
                    <a:pt x="478" y="512"/>
                  </a:cubicBezTo>
                  <a:cubicBezTo>
                    <a:pt x="432" y="512"/>
                    <a:pt x="384" y="529"/>
                    <a:pt x="382" y="561"/>
                  </a:cubicBezTo>
                  <a:cubicBezTo>
                    <a:pt x="380" y="588"/>
                    <a:pt x="400" y="615"/>
                    <a:pt x="438" y="628"/>
                  </a:cubicBezTo>
                  <a:cubicBezTo>
                    <a:pt x="454" y="634"/>
                    <a:pt x="464" y="613"/>
                    <a:pt x="478" y="613"/>
                  </a:cubicBezTo>
                  <a:cubicBezTo>
                    <a:pt x="478" y="709"/>
                    <a:pt x="478" y="709"/>
                    <a:pt x="478" y="709"/>
                  </a:cubicBezTo>
                  <a:cubicBezTo>
                    <a:pt x="477" y="709"/>
                    <a:pt x="475" y="709"/>
                    <a:pt x="472" y="709"/>
                  </a:cubicBezTo>
                  <a:cubicBezTo>
                    <a:pt x="444" y="709"/>
                    <a:pt x="405" y="692"/>
                    <a:pt x="370" y="665"/>
                  </a:cubicBezTo>
                  <a:cubicBezTo>
                    <a:pt x="357" y="704"/>
                    <a:pt x="334" y="737"/>
                    <a:pt x="298" y="751"/>
                  </a:cubicBezTo>
                  <a:cubicBezTo>
                    <a:pt x="358" y="841"/>
                    <a:pt x="407" y="878"/>
                    <a:pt x="478" y="901"/>
                  </a:cubicBezTo>
                  <a:cubicBezTo>
                    <a:pt x="478" y="901"/>
                    <a:pt x="478" y="901"/>
                    <a:pt x="478" y="901"/>
                  </a:cubicBezTo>
                  <a:cubicBezTo>
                    <a:pt x="478" y="916"/>
                    <a:pt x="478" y="916"/>
                    <a:pt x="478" y="916"/>
                  </a:cubicBezTo>
                  <a:cubicBezTo>
                    <a:pt x="471" y="916"/>
                    <a:pt x="466" y="923"/>
                    <a:pt x="466" y="930"/>
                  </a:cubicBezTo>
                  <a:cubicBezTo>
                    <a:pt x="466" y="938"/>
                    <a:pt x="471" y="944"/>
                    <a:pt x="478" y="945"/>
                  </a:cubicBezTo>
                  <a:cubicBezTo>
                    <a:pt x="478" y="955"/>
                    <a:pt x="478" y="955"/>
                    <a:pt x="478" y="955"/>
                  </a:cubicBezTo>
                  <a:cubicBezTo>
                    <a:pt x="471" y="956"/>
                    <a:pt x="466" y="962"/>
                    <a:pt x="466" y="969"/>
                  </a:cubicBezTo>
                  <a:cubicBezTo>
                    <a:pt x="466" y="977"/>
                    <a:pt x="471" y="983"/>
                    <a:pt x="478" y="984"/>
                  </a:cubicBezTo>
                  <a:cubicBezTo>
                    <a:pt x="478" y="1020"/>
                    <a:pt x="478" y="1020"/>
                    <a:pt x="478" y="1020"/>
                  </a:cubicBezTo>
                  <a:cubicBezTo>
                    <a:pt x="253" y="1020"/>
                    <a:pt x="253" y="1020"/>
                    <a:pt x="253" y="1020"/>
                  </a:cubicBezTo>
                  <a:cubicBezTo>
                    <a:pt x="253" y="730"/>
                    <a:pt x="253" y="730"/>
                    <a:pt x="253" y="730"/>
                  </a:cubicBezTo>
                  <a:cubicBezTo>
                    <a:pt x="260" y="728"/>
                    <a:pt x="266" y="726"/>
                    <a:pt x="272" y="723"/>
                  </a:cubicBezTo>
                  <a:cubicBezTo>
                    <a:pt x="317" y="704"/>
                    <a:pt x="336" y="675"/>
                    <a:pt x="342" y="640"/>
                  </a:cubicBezTo>
                  <a:cubicBezTo>
                    <a:pt x="322" y="619"/>
                    <a:pt x="304" y="595"/>
                    <a:pt x="293" y="569"/>
                  </a:cubicBezTo>
                  <a:cubicBezTo>
                    <a:pt x="282" y="554"/>
                    <a:pt x="273" y="537"/>
                    <a:pt x="265" y="519"/>
                  </a:cubicBezTo>
                  <a:cubicBezTo>
                    <a:pt x="261" y="517"/>
                    <a:pt x="257" y="516"/>
                    <a:pt x="253" y="513"/>
                  </a:cubicBezTo>
                  <a:cubicBezTo>
                    <a:pt x="253" y="477"/>
                    <a:pt x="253" y="477"/>
                    <a:pt x="253" y="477"/>
                  </a:cubicBezTo>
                  <a:cubicBezTo>
                    <a:pt x="260" y="485"/>
                    <a:pt x="269" y="491"/>
                    <a:pt x="278" y="494"/>
                  </a:cubicBezTo>
                  <a:cubicBezTo>
                    <a:pt x="283" y="431"/>
                    <a:pt x="283" y="374"/>
                    <a:pt x="276" y="341"/>
                  </a:cubicBezTo>
                  <a:cubicBezTo>
                    <a:pt x="271" y="317"/>
                    <a:pt x="262" y="308"/>
                    <a:pt x="253" y="310"/>
                  </a:cubicBezTo>
                  <a:lnTo>
                    <a:pt x="253" y="143"/>
                  </a:lnTo>
                  <a:close/>
                  <a:moveTo>
                    <a:pt x="214" y="313"/>
                  </a:moveTo>
                  <a:cubicBezTo>
                    <a:pt x="214" y="313"/>
                    <a:pt x="214" y="313"/>
                    <a:pt x="214" y="313"/>
                  </a:cubicBezTo>
                  <a:cubicBezTo>
                    <a:pt x="218" y="258"/>
                    <a:pt x="229" y="195"/>
                    <a:pt x="253" y="143"/>
                  </a:cubicBezTo>
                  <a:cubicBezTo>
                    <a:pt x="253" y="310"/>
                    <a:pt x="253" y="310"/>
                    <a:pt x="253" y="310"/>
                  </a:cubicBezTo>
                  <a:cubicBezTo>
                    <a:pt x="246" y="312"/>
                    <a:pt x="238" y="323"/>
                    <a:pt x="233" y="339"/>
                  </a:cubicBezTo>
                  <a:cubicBezTo>
                    <a:pt x="217" y="383"/>
                    <a:pt x="226" y="445"/>
                    <a:pt x="253" y="477"/>
                  </a:cubicBezTo>
                  <a:cubicBezTo>
                    <a:pt x="253" y="513"/>
                    <a:pt x="253" y="513"/>
                    <a:pt x="253" y="513"/>
                  </a:cubicBezTo>
                  <a:cubicBezTo>
                    <a:pt x="243" y="508"/>
                    <a:pt x="235" y="500"/>
                    <a:pt x="227" y="490"/>
                  </a:cubicBezTo>
                  <a:cubicBezTo>
                    <a:pt x="214" y="473"/>
                    <a:pt x="206" y="452"/>
                    <a:pt x="201" y="428"/>
                  </a:cubicBezTo>
                  <a:cubicBezTo>
                    <a:pt x="196" y="406"/>
                    <a:pt x="195" y="381"/>
                    <a:pt x="199" y="359"/>
                  </a:cubicBezTo>
                  <a:cubicBezTo>
                    <a:pt x="202" y="342"/>
                    <a:pt x="206" y="326"/>
                    <a:pt x="214" y="313"/>
                  </a:cubicBezTo>
                  <a:moveTo>
                    <a:pt x="253" y="1020"/>
                  </a:moveTo>
                  <a:cubicBezTo>
                    <a:pt x="35" y="1020"/>
                    <a:pt x="35" y="1020"/>
                    <a:pt x="35" y="1020"/>
                  </a:cubicBezTo>
                  <a:cubicBezTo>
                    <a:pt x="16" y="988"/>
                    <a:pt x="4" y="956"/>
                    <a:pt x="3" y="925"/>
                  </a:cubicBezTo>
                  <a:cubicBezTo>
                    <a:pt x="0" y="791"/>
                    <a:pt x="142" y="772"/>
                    <a:pt x="253" y="730"/>
                  </a:cubicBezTo>
                  <a:lnTo>
                    <a:pt x="253" y="102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056281" y="4540897"/>
            <a:ext cx="310128" cy="310127"/>
            <a:chOff x="3709961" y="4521511"/>
            <a:chExt cx="1009173" cy="1009173"/>
          </a:xfrm>
        </p:grpSpPr>
        <p:sp>
          <p:nvSpPr>
            <p:cNvPr id="36" name="Oval 35"/>
            <p:cNvSpPr/>
            <p:nvPr/>
          </p:nvSpPr>
          <p:spPr>
            <a:xfrm>
              <a:off x="3709961" y="4521511"/>
              <a:ext cx="1009173" cy="1009173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 flipH="1">
              <a:off x="3918460" y="4687104"/>
              <a:ext cx="609765" cy="703138"/>
            </a:xfrm>
            <a:custGeom>
              <a:avLst/>
              <a:gdLst>
                <a:gd name="T0" fmla="*/ 405 w 633"/>
                <a:gd name="T1" fmla="*/ 470 h 730"/>
                <a:gd name="T2" fmla="*/ 483 w 633"/>
                <a:gd name="T3" fmla="*/ 380 h 730"/>
                <a:gd name="T4" fmla="*/ 501 w 633"/>
                <a:gd name="T5" fmla="*/ 293 h 730"/>
                <a:gd name="T6" fmla="*/ 437 w 633"/>
                <a:gd name="T7" fmla="*/ 133 h 730"/>
                <a:gd name="T8" fmla="*/ 316 w 633"/>
                <a:gd name="T9" fmla="*/ 8 h 730"/>
                <a:gd name="T10" fmla="*/ 316 w 633"/>
                <a:gd name="T11" fmla="*/ 40 h 730"/>
                <a:gd name="T12" fmla="*/ 316 w 633"/>
                <a:gd name="T13" fmla="*/ 66 h 730"/>
                <a:gd name="T14" fmla="*/ 237 w 633"/>
                <a:gd name="T15" fmla="*/ 95 h 730"/>
                <a:gd name="T16" fmla="*/ 192 w 633"/>
                <a:gd name="T17" fmla="*/ 135 h 730"/>
                <a:gd name="T18" fmla="*/ 141 w 633"/>
                <a:gd name="T19" fmla="*/ 264 h 730"/>
                <a:gd name="T20" fmla="*/ 133 w 633"/>
                <a:gd name="T21" fmla="*/ 339 h 730"/>
                <a:gd name="T22" fmla="*/ 175 w 633"/>
                <a:gd name="T23" fmla="*/ 399 h 730"/>
                <a:gd name="T24" fmla="*/ 181 w 633"/>
                <a:gd name="T25" fmla="*/ 534 h 730"/>
                <a:gd name="T26" fmla="*/ 24 w 633"/>
                <a:gd name="T27" fmla="*/ 730 h 730"/>
                <a:gd name="T28" fmla="*/ 610 w 633"/>
                <a:gd name="T29" fmla="*/ 730 h 730"/>
                <a:gd name="T30" fmla="*/ 453 w 633"/>
                <a:gd name="T31" fmla="*/ 534 h 730"/>
                <a:gd name="T32" fmla="*/ 156 w 633"/>
                <a:gd name="T33" fmla="*/ 275 h 730"/>
                <a:gd name="T34" fmla="*/ 189 w 633"/>
                <a:gd name="T35" fmla="*/ 335 h 730"/>
                <a:gd name="T36" fmla="*/ 195 w 633"/>
                <a:gd name="T37" fmla="*/ 273 h 730"/>
                <a:gd name="T38" fmla="*/ 211 w 633"/>
                <a:gd name="T39" fmla="*/ 190 h 730"/>
                <a:gd name="T40" fmla="*/ 316 w 633"/>
                <a:gd name="T41" fmla="*/ 195 h 730"/>
                <a:gd name="T42" fmla="*/ 380 w 633"/>
                <a:gd name="T43" fmla="*/ 173 h 730"/>
                <a:gd name="T44" fmla="*/ 424 w 633"/>
                <a:gd name="T45" fmla="*/ 192 h 730"/>
                <a:gd name="T46" fmla="*/ 439 w 633"/>
                <a:gd name="T47" fmla="*/ 273 h 730"/>
                <a:gd name="T48" fmla="*/ 445 w 633"/>
                <a:gd name="T49" fmla="*/ 335 h 730"/>
                <a:gd name="T50" fmla="*/ 477 w 633"/>
                <a:gd name="T51" fmla="*/ 275 h 730"/>
                <a:gd name="T52" fmla="*/ 317 w 633"/>
                <a:gd name="T53" fmla="*/ 482 h 730"/>
                <a:gd name="T54" fmla="*/ 189 w 633"/>
                <a:gd name="T55" fmla="*/ 384 h 730"/>
                <a:gd name="T56" fmla="*/ 316 w 633"/>
                <a:gd name="T57" fmla="*/ 503 h 730"/>
                <a:gd name="T58" fmla="*/ 387 w 633"/>
                <a:gd name="T59" fmla="*/ 483 h 730"/>
                <a:gd name="T60" fmla="*/ 319 w 633"/>
                <a:gd name="T61" fmla="*/ 630 h 730"/>
                <a:gd name="T62" fmla="*/ 224 w 633"/>
                <a:gd name="T63" fmla="*/ 525 h 730"/>
                <a:gd name="T64" fmla="*/ 403 w 633"/>
                <a:gd name="T65" fmla="*/ 669 h 730"/>
                <a:gd name="T66" fmla="*/ 318 w 633"/>
                <a:gd name="T67" fmla="*/ 687 h 730"/>
                <a:gd name="T68" fmla="*/ 272 w 633"/>
                <a:gd name="T69" fmla="*/ 626 h 730"/>
                <a:gd name="T70" fmla="*/ 172 w 633"/>
                <a:gd name="T71" fmla="*/ 556 h 730"/>
                <a:gd name="T72" fmla="*/ 214 w 633"/>
                <a:gd name="T73" fmla="*/ 538 h 730"/>
                <a:gd name="T74" fmla="*/ 319 w 633"/>
                <a:gd name="T75" fmla="*/ 655 h 730"/>
                <a:gd name="T76" fmla="*/ 459 w 633"/>
                <a:gd name="T77" fmla="*/ 558 h 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33" h="730">
                  <a:moveTo>
                    <a:pt x="453" y="534"/>
                  </a:moveTo>
                  <a:cubicBezTo>
                    <a:pt x="420" y="520"/>
                    <a:pt x="408" y="498"/>
                    <a:pt x="405" y="470"/>
                  </a:cubicBezTo>
                  <a:cubicBezTo>
                    <a:pt x="427" y="452"/>
                    <a:pt x="445" y="427"/>
                    <a:pt x="458" y="399"/>
                  </a:cubicBezTo>
                  <a:cubicBezTo>
                    <a:pt x="468" y="395"/>
                    <a:pt x="476" y="389"/>
                    <a:pt x="483" y="380"/>
                  </a:cubicBezTo>
                  <a:cubicBezTo>
                    <a:pt x="491" y="369"/>
                    <a:pt x="497" y="355"/>
                    <a:pt x="500" y="339"/>
                  </a:cubicBezTo>
                  <a:cubicBezTo>
                    <a:pt x="503" y="324"/>
                    <a:pt x="504" y="308"/>
                    <a:pt x="501" y="293"/>
                  </a:cubicBezTo>
                  <a:cubicBezTo>
                    <a:pt x="500" y="282"/>
                    <a:pt x="497" y="272"/>
                    <a:pt x="492" y="263"/>
                  </a:cubicBezTo>
                  <a:cubicBezTo>
                    <a:pt x="486" y="212"/>
                    <a:pt x="466" y="165"/>
                    <a:pt x="437" y="133"/>
                  </a:cubicBezTo>
                  <a:cubicBezTo>
                    <a:pt x="431" y="125"/>
                    <a:pt x="424" y="118"/>
                    <a:pt x="417" y="112"/>
                  </a:cubicBezTo>
                  <a:cubicBezTo>
                    <a:pt x="439" y="56"/>
                    <a:pt x="386" y="0"/>
                    <a:pt x="316" y="8"/>
                  </a:cubicBezTo>
                  <a:cubicBezTo>
                    <a:pt x="307" y="9"/>
                    <a:pt x="297" y="11"/>
                    <a:pt x="288" y="14"/>
                  </a:cubicBezTo>
                  <a:cubicBezTo>
                    <a:pt x="300" y="20"/>
                    <a:pt x="310" y="30"/>
                    <a:pt x="316" y="40"/>
                  </a:cubicBezTo>
                  <a:cubicBezTo>
                    <a:pt x="320" y="49"/>
                    <a:pt x="321" y="58"/>
                    <a:pt x="316" y="68"/>
                  </a:cubicBezTo>
                  <a:cubicBezTo>
                    <a:pt x="316" y="67"/>
                    <a:pt x="316" y="67"/>
                    <a:pt x="316" y="66"/>
                  </a:cubicBezTo>
                  <a:cubicBezTo>
                    <a:pt x="291" y="0"/>
                    <a:pt x="212" y="20"/>
                    <a:pt x="211" y="42"/>
                  </a:cubicBezTo>
                  <a:cubicBezTo>
                    <a:pt x="231" y="57"/>
                    <a:pt x="237" y="71"/>
                    <a:pt x="237" y="95"/>
                  </a:cubicBezTo>
                  <a:cubicBezTo>
                    <a:pt x="214" y="95"/>
                    <a:pt x="206" y="79"/>
                    <a:pt x="197" y="56"/>
                  </a:cubicBezTo>
                  <a:cubicBezTo>
                    <a:pt x="185" y="82"/>
                    <a:pt x="184" y="110"/>
                    <a:pt x="192" y="135"/>
                  </a:cubicBezTo>
                  <a:cubicBezTo>
                    <a:pt x="164" y="167"/>
                    <a:pt x="144" y="210"/>
                    <a:pt x="141" y="254"/>
                  </a:cubicBezTo>
                  <a:cubicBezTo>
                    <a:pt x="141" y="258"/>
                    <a:pt x="141" y="261"/>
                    <a:pt x="141" y="264"/>
                  </a:cubicBezTo>
                  <a:cubicBezTo>
                    <a:pt x="137" y="273"/>
                    <a:pt x="134" y="283"/>
                    <a:pt x="132" y="293"/>
                  </a:cubicBezTo>
                  <a:cubicBezTo>
                    <a:pt x="130" y="308"/>
                    <a:pt x="130" y="324"/>
                    <a:pt x="133" y="339"/>
                  </a:cubicBezTo>
                  <a:cubicBezTo>
                    <a:pt x="136" y="355"/>
                    <a:pt x="142" y="369"/>
                    <a:pt x="151" y="380"/>
                  </a:cubicBezTo>
                  <a:cubicBezTo>
                    <a:pt x="157" y="389"/>
                    <a:pt x="166" y="395"/>
                    <a:pt x="175" y="399"/>
                  </a:cubicBezTo>
                  <a:cubicBezTo>
                    <a:pt x="188" y="427"/>
                    <a:pt x="206" y="452"/>
                    <a:pt x="228" y="470"/>
                  </a:cubicBezTo>
                  <a:cubicBezTo>
                    <a:pt x="225" y="498"/>
                    <a:pt x="214" y="520"/>
                    <a:pt x="181" y="534"/>
                  </a:cubicBezTo>
                  <a:cubicBezTo>
                    <a:pt x="106" y="565"/>
                    <a:pt x="0" y="574"/>
                    <a:pt x="3" y="668"/>
                  </a:cubicBezTo>
                  <a:cubicBezTo>
                    <a:pt x="3" y="688"/>
                    <a:pt x="11" y="709"/>
                    <a:pt x="24" y="730"/>
                  </a:cubicBezTo>
                  <a:cubicBezTo>
                    <a:pt x="316" y="730"/>
                    <a:pt x="316" y="730"/>
                    <a:pt x="316" y="730"/>
                  </a:cubicBezTo>
                  <a:cubicBezTo>
                    <a:pt x="610" y="730"/>
                    <a:pt x="610" y="730"/>
                    <a:pt x="610" y="730"/>
                  </a:cubicBezTo>
                  <a:cubicBezTo>
                    <a:pt x="622" y="709"/>
                    <a:pt x="630" y="688"/>
                    <a:pt x="631" y="668"/>
                  </a:cubicBezTo>
                  <a:cubicBezTo>
                    <a:pt x="633" y="574"/>
                    <a:pt x="528" y="565"/>
                    <a:pt x="453" y="534"/>
                  </a:cubicBezTo>
                  <a:close/>
                  <a:moveTo>
                    <a:pt x="189" y="384"/>
                  </a:moveTo>
                  <a:cubicBezTo>
                    <a:pt x="154" y="378"/>
                    <a:pt x="140" y="313"/>
                    <a:pt x="156" y="275"/>
                  </a:cubicBezTo>
                  <a:cubicBezTo>
                    <a:pt x="157" y="275"/>
                    <a:pt x="158" y="274"/>
                    <a:pt x="158" y="274"/>
                  </a:cubicBezTo>
                  <a:cubicBezTo>
                    <a:pt x="182" y="259"/>
                    <a:pt x="189" y="329"/>
                    <a:pt x="189" y="335"/>
                  </a:cubicBezTo>
                  <a:cubicBezTo>
                    <a:pt x="189" y="360"/>
                    <a:pt x="216" y="369"/>
                    <a:pt x="210" y="352"/>
                  </a:cubicBezTo>
                  <a:cubicBezTo>
                    <a:pt x="204" y="334"/>
                    <a:pt x="196" y="307"/>
                    <a:pt x="195" y="273"/>
                  </a:cubicBezTo>
                  <a:cubicBezTo>
                    <a:pt x="195" y="272"/>
                    <a:pt x="195" y="272"/>
                    <a:pt x="195" y="271"/>
                  </a:cubicBezTo>
                  <a:cubicBezTo>
                    <a:pt x="194" y="245"/>
                    <a:pt x="200" y="216"/>
                    <a:pt x="211" y="190"/>
                  </a:cubicBezTo>
                  <a:cubicBezTo>
                    <a:pt x="215" y="185"/>
                    <a:pt x="218" y="180"/>
                    <a:pt x="223" y="177"/>
                  </a:cubicBezTo>
                  <a:cubicBezTo>
                    <a:pt x="244" y="194"/>
                    <a:pt x="275" y="202"/>
                    <a:pt x="316" y="195"/>
                  </a:cubicBezTo>
                  <a:cubicBezTo>
                    <a:pt x="335" y="191"/>
                    <a:pt x="356" y="185"/>
                    <a:pt x="379" y="174"/>
                  </a:cubicBezTo>
                  <a:cubicBezTo>
                    <a:pt x="380" y="174"/>
                    <a:pt x="380" y="173"/>
                    <a:pt x="380" y="173"/>
                  </a:cubicBezTo>
                  <a:cubicBezTo>
                    <a:pt x="405" y="167"/>
                    <a:pt x="412" y="175"/>
                    <a:pt x="423" y="191"/>
                  </a:cubicBezTo>
                  <a:cubicBezTo>
                    <a:pt x="423" y="191"/>
                    <a:pt x="423" y="191"/>
                    <a:pt x="424" y="192"/>
                  </a:cubicBezTo>
                  <a:cubicBezTo>
                    <a:pt x="434" y="216"/>
                    <a:pt x="440" y="243"/>
                    <a:pt x="440" y="269"/>
                  </a:cubicBezTo>
                  <a:cubicBezTo>
                    <a:pt x="439" y="270"/>
                    <a:pt x="439" y="272"/>
                    <a:pt x="439" y="273"/>
                  </a:cubicBezTo>
                  <a:cubicBezTo>
                    <a:pt x="438" y="307"/>
                    <a:pt x="430" y="334"/>
                    <a:pt x="424" y="352"/>
                  </a:cubicBezTo>
                  <a:cubicBezTo>
                    <a:pt x="418" y="369"/>
                    <a:pt x="445" y="360"/>
                    <a:pt x="445" y="335"/>
                  </a:cubicBezTo>
                  <a:cubicBezTo>
                    <a:pt x="445" y="329"/>
                    <a:pt x="452" y="259"/>
                    <a:pt x="476" y="274"/>
                  </a:cubicBezTo>
                  <a:cubicBezTo>
                    <a:pt x="476" y="274"/>
                    <a:pt x="477" y="274"/>
                    <a:pt x="477" y="275"/>
                  </a:cubicBezTo>
                  <a:cubicBezTo>
                    <a:pt x="494" y="313"/>
                    <a:pt x="480" y="378"/>
                    <a:pt x="445" y="384"/>
                  </a:cubicBezTo>
                  <a:cubicBezTo>
                    <a:pt x="421" y="440"/>
                    <a:pt x="377" y="482"/>
                    <a:pt x="317" y="482"/>
                  </a:cubicBezTo>
                  <a:cubicBezTo>
                    <a:pt x="316" y="482"/>
                    <a:pt x="316" y="482"/>
                    <a:pt x="316" y="482"/>
                  </a:cubicBezTo>
                  <a:cubicBezTo>
                    <a:pt x="256" y="482"/>
                    <a:pt x="213" y="440"/>
                    <a:pt x="189" y="384"/>
                  </a:cubicBezTo>
                  <a:close/>
                  <a:moveTo>
                    <a:pt x="249" y="484"/>
                  </a:moveTo>
                  <a:cubicBezTo>
                    <a:pt x="268" y="496"/>
                    <a:pt x="291" y="502"/>
                    <a:pt x="316" y="503"/>
                  </a:cubicBezTo>
                  <a:cubicBezTo>
                    <a:pt x="317" y="503"/>
                    <a:pt x="317" y="503"/>
                    <a:pt x="317" y="503"/>
                  </a:cubicBezTo>
                  <a:cubicBezTo>
                    <a:pt x="343" y="503"/>
                    <a:pt x="366" y="496"/>
                    <a:pt x="387" y="483"/>
                  </a:cubicBezTo>
                  <a:cubicBezTo>
                    <a:pt x="391" y="500"/>
                    <a:pt x="401" y="518"/>
                    <a:pt x="414" y="532"/>
                  </a:cubicBezTo>
                  <a:cubicBezTo>
                    <a:pt x="374" y="581"/>
                    <a:pt x="346" y="601"/>
                    <a:pt x="319" y="630"/>
                  </a:cubicBezTo>
                  <a:cubicBezTo>
                    <a:pt x="318" y="629"/>
                    <a:pt x="317" y="629"/>
                    <a:pt x="316" y="628"/>
                  </a:cubicBezTo>
                  <a:cubicBezTo>
                    <a:pt x="292" y="612"/>
                    <a:pt x="262" y="579"/>
                    <a:pt x="224" y="525"/>
                  </a:cubicBezTo>
                  <a:cubicBezTo>
                    <a:pt x="235" y="513"/>
                    <a:pt x="244" y="498"/>
                    <a:pt x="249" y="484"/>
                  </a:cubicBezTo>
                  <a:close/>
                  <a:moveTo>
                    <a:pt x="403" y="669"/>
                  </a:moveTo>
                  <a:cubicBezTo>
                    <a:pt x="391" y="655"/>
                    <a:pt x="383" y="631"/>
                    <a:pt x="362" y="619"/>
                  </a:cubicBezTo>
                  <a:cubicBezTo>
                    <a:pt x="344" y="631"/>
                    <a:pt x="321" y="669"/>
                    <a:pt x="318" y="687"/>
                  </a:cubicBezTo>
                  <a:cubicBezTo>
                    <a:pt x="318" y="684"/>
                    <a:pt x="317" y="680"/>
                    <a:pt x="316" y="677"/>
                  </a:cubicBezTo>
                  <a:cubicBezTo>
                    <a:pt x="308" y="654"/>
                    <a:pt x="281" y="635"/>
                    <a:pt x="272" y="626"/>
                  </a:cubicBezTo>
                  <a:cubicBezTo>
                    <a:pt x="252" y="635"/>
                    <a:pt x="246" y="653"/>
                    <a:pt x="233" y="670"/>
                  </a:cubicBezTo>
                  <a:cubicBezTo>
                    <a:pt x="220" y="653"/>
                    <a:pt x="183" y="602"/>
                    <a:pt x="172" y="556"/>
                  </a:cubicBezTo>
                  <a:cubicBezTo>
                    <a:pt x="187" y="553"/>
                    <a:pt x="201" y="545"/>
                    <a:pt x="213" y="535"/>
                  </a:cubicBezTo>
                  <a:cubicBezTo>
                    <a:pt x="213" y="536"/>
                    <a:pt x="214" y="537"/>
                    <a:pt x="214" y="538"/>
                  </a:cubicBezTo>
                  <a:cubicBezTo>
                    <a:pt x="240" y="574"/>
                    <a:pt x="285" y="626"/>
                    <a:pt x="316" y="652"/>
                  </a:cubicBezTo>
                  <a:cubicBezTo>
                    <a:pt x="317" y="653"/>
                    <a:pt x="318" y="654"/>
                    <a:pt x="319" y="655"/>
                  </a:cubicBezTo>
                  <a:cubicBezTo>
                    <a:pt x="351" y="612"/>
                    <a:pt x="388" y="581"/>
                    <a:pt x="425" y="541"/>
                  </a:cubicBezTo>
                  <a:cubicBezTo>
                    <a:pt x="435" y="549"/>
                    <a:pt x="446" y="555"/>
                    <a:pt x="459" y="558"/>
                  </a:cubicBezTo>
                  <a:cubicBezTo>
                    <a:pt x="446" y="592"/>
                    <a:pt x="425" y="648"/>
                    <a:pt x="403" y="669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6056282" y="1579443"/>
            <a:ext cx="335198" cy="2181337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6415472" y="3546129"/>
            <a:ext cx="310128" cy="310127"/>
            <a:chOff x="3709961" y="4521511"/>
            <a:chExt cx="1009173" cy="1009173"/>
          </a:xfrm>
        </p:grpSpPr>
        <p:sp>
          <p:nvSpPr>
            <p:cNvPr id="14" name="Oval 13"/>
            <p:cNvSpPr/>
            <p:nvPr/>
          </p:nvSpPr>
          <p:spPr>
            <a:xfrm>
              <a:off x="3709961" y="4521511"/>
              <a:ext cx="1009173" cy="1009173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 w="254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5" name="Freeform 34"/>
            <p:cNvSpPr>
              <a:spLocks noEditPoints="1"/>
            </p:cNvSpPr>
            <p:nvPr/>
          </p:nvSpPr>
          <p:spPr bwMode="auto">
            <a:xfrm flipH="1">
              <a:off x="3918460" y="4687104"/>
              <a:ext cx="609765" cy="703138"/>
            </a:xfrm>
            <a:custGeom>
              <a:avLst/>
              <a:gdLst>
                <a:gd name="T0" fmla="*/ 405 w 633"/>
                <a:gd name="T1" fmla="*/ 470 h 730"/>
                <a:gd name="T2" fmla="*/ 483 w 633"/>
                <a:gd name="T3" fmla="*/ 380 h 730"/>
                <a:gd name="T4" fmla="*/ 501 w 633"/>
                <a:gd name="T5" fmla="*/ 293 h 730"/>
                <a:gd name="T6" fmla="*/ 437 w 633"/>
                <a:gd name="T7" fmla="*/ 133 h 730"/>
                <a:gd name="T8" fmla="*/ 316 w 633"/>
                <a:gd name="T9" fmla="*/ 8 h 730"/>
                <a:gd name="T10" fmla="*/ 316 w 633"/>
                <a:gd name="T11" fmla="*/ 40 h 730"/>
                <a:gd name="T12" fmla="*/ 316 w 633"/>
                <a:gd name="T13" fmla="*/ 66 h 730"/>
                <a:gd name="T14" fmla="*/ 237 w 633"/>
                <a:gd name="T15" fmla="*/ 95 h 730"/>
                <a:gd name="T16" fmla="*/ 192 w 633"/>
                <a:gd name="T17" fmla="*/ 135 h 730"/>
                <a:gd name="T18" fmla="*/ 141 w 633"/>
                <a:gd name="T19" fmla="*/ 264 h 730"/>
                <a:gd name="T20" fmla="*/ 133 w 633"/>
                <a:gd name="T21" fmla="*/ 339 h 730"/>
                <a:gd name="T22" fmla="*/ 175 w 633"/>
                <a:gd name="T23" fmla="*/ 399 h 730"/>
                <a:gd name="T24" fmla="*/ 181 w 633"/>
                <a:gd name="T25" fmla="*/ 534 h 730"/>
                <a:gd name="T26" fmla="*/ 24 w 633"/>
                <a:gd name="T27" fmla="*/ 730 h 730"/>
                <a:gd name="T28" fmla="*/ 610 w 633"/>
                <a:gd name="T29" fmla="*/ 730 h 730"/>
                <a:gd name="T30" fmla="*/ 453 w 633"/>
                <a:gd name="T31" fmla="*/ 534 h 730"/>
                <a:gd name="T32" fmla="*/ 156 w 633"/>
                <a:gd name="T33" fmla="*/ 275 h 730"/>
                <a:gd name="T34" fmla="*/ 189 w 633"/>
                <a:gd name="T35" fmla="*/ 335 h 730"/>
                <a:gd name="T36" fmla="*/ 195 w 633"/>
                <a:gd name="T37" fmla="*/ 273 h 730"/>
                <a:gd name="T38" fmla="*/ 211 w 633"/>
                <a:gd name="T39" fmla="*/ 190 h 730"/>
                <a:gd name="T40" fmla="*/ 316 w 633"/>
                <a:gd name="T41" fmla="*/ 195 h 730"/>
                <a:gd name="T42" fmla="*/ 380 w 633"/>
                <a:gd name="T43" fmla="*/ 173 h 730"/>
                <a:gd name="T44" fmla="*/ 424 w 633"/>
                <a:gd name="T45" fmla="*/ 192 h 730"/>
                <a:gd name="T46" fmla="*/ 439 w 633"/>
                <a:gd name="T47" fmla="*/ 273 h 730"/>
                <a:gd name="T48" fmla="*/ 445 w 633"/>
                <a:gd name="T49" fmla="*/ 335 h 730"/>
                <a:gd name="T50" fmla="*/ 477 w 633"/>
                <a:gd name="T51" fmla="*/ 275 h 730"/>
                <a:gd name="T52" fmla="*/ 317 w 633"/>
                <a:gd name="T53" fmla="*/ 482 h 730"/>
                <a:gd name="T54" fmla="*/ 189 w 633"/>
                <a:gd name="T55" fmla="*/ 384 h 730"/>
                <a:gd name="T56" fmla="*/ 316 w 633"/>
                <a:gd name="T57" fmla="*/ 503 h 730"/>
                <a:gd name="T58" fmla="*/ 387 w 633"/>
                <a:gd name="T59" fmla="*/ 483 h 730"/>
                <a:gd name="T60" fmla="*/ 319 w 633"/>
                <a:gd name="T61" fmla="*/ 630 h 730"/>
                <a:gd name="T62" fmla="*/ 224 w 633"/>
                <a:gd name="T63" fmla="*/ 525 h 730"/>
                <a:gd name="T64" fmla="*/ 403 w 633"/>
                <a:gd name="T65" fmla="*/ 669 h 730"/>
                <a:gd name="T66" fmla="*/ 318 w 633"/>
                <a:gd name="T67" fmla="*/ 687 h 730"/>
                <a:gd name="T68" fmla="*/ 272 w 633"/>
                <a:gd name="T69" fmla="*/ 626 h 730"/>
                <a:gd name="T70" fmla="*/ 172 w 633"/>
                <a:gd name="T71" fmla="*/ 556 h 730"/>
                <a:gd name="T72" fmla="*/ 214 w 633"/>
                <a:gd name="T73" fmla="*/ 538 h 730"/>
                <a:gd name="T74" fmla="*/ 319 w 633"/>
                <a:gd name="T75" fmla="*/ 655 h 730"/>
                <a:gd name="T76" fmla="*/ 459 w 633"/>
                <a:gd name="T77" fmla="*/ 558 h 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33" h="730">
                  <a:moveTo>
                    <a:pt x="453" y="534"/>
                  </a:moveTo>
                  <a:cubicBezTo>
                    <a:pt x="420" y="520"/>
                    <a:pt x="408" y="498"/>
                    <a:pt x="405" y="470"/>
                  </a:cubicBezTo>
                  <a:cubicBezTo>
                    <a:pt x="427" y="452"/>
                    <a:pt x="445" y="427"/>
                    <a:pt x="458" y="399"/>
                  </a:cubicBezTo>
                  <a:cubicBezTo>
                    <a:pt x="468" y="395"/>
                    <a:pt x="476" y="389"/>
                    <a:pt x="483" y="380"/>
                  </a:cubicBezTo>
                  <a:cubicBezTo>
                    <a:pt x="491" y="369"/>
                    <a:pt x="497" y="355"/>
                    <a:pt x="500" y="339"/>
                  </a:cubicBezTo>
                  <a:cubicBezTo>
                    <a:pt x="503" y="324"/>
                    <a:pt x="504" y="308"/>
                    <a:pt x="501" y="293"/>
                  </a:cubicBezTo>
                  <a:cubicBezTo>
                    <a:pt x="500" y="282"/>
                    <a:pt x="497" y="272"/>
                    <a:pt x="492" y="263"/>
                  </a:cubicBezTo>
                  <a:cubicBezTo>
                    <a:pt x="486" y="212"/>
                    <a:pt x="466" y="165"/>
                    <a:pt x="437" y="133"/>
                  </a:cubicBezTo>
                  <a:cubicBezTo>
                    <a:pt x="431" y="125"/>
                    <a:pt x="424" y="118"/>
                    <a:pt x="417" y="112"/>
                  </a:cubicBezTo>
                  <a:cubicBezTo>
                    <a:pt x="439" y="56"/>
                    <a:pt x="386" y="0"/>
                    <a:pt x="316" y="8"/>
                  </a:cubicBezTo>
                  <a:cubicBezTo>
                    <a:pt x="307" y="9"/>
                    <a:pt x="297" y="11"/>
                    <a:pt x="288" y="14"/>
                  </a:cubicBezTo>
                  <a:cubicBezTo>
                    <a:pt x="300" y="20"/>
                    <a:pt x="310" y="30"/>
                    <a:pt x="316" y="40"/>
                  </a:cubicBezTo>
                  <a:cubicBezTo>
                    <a:pt x="320" y="49"/>
                    <a:pt x="321" y="58"/>
                    <a:pt x="316" y="68"/>
                  </a:cubicBezTo>
                  <a:cubicBezTo>
                    <a:pt x="316" y="67"/>
                    <a:pt x="316" y="67"/>
                    <a:pt x="316" y="66"/>
                  </a:cubicBezTo>
                  <a:cubicBezTo>
                    <a:pt x="291" y="0"/>
                    <a:pt x="212" y="20"/>
                    <a:pt x="211" y="42"/>
                  </a:cubicBezTo>
                  <a:cubicBezTo>
                    <a:pt x="231" y="57"/>
                    <a:pt x="237" y="71"/>
                    <a:pt x="237" y="95"/>
                  </a:cubicBezTo>
                  <a:cubicBezTo>
                    <a:pt x="214" y="95"/>
                    <a:pt x="206" y="79"/>
                    <a:pt x="197" y="56"/>
                  </a:cubicBezTo>
                  <a:cubicBezTo>
                    <a:pt x="185" y="82"/>
                    <a:pt x="184" y="110"/>
                    <a:pt x="192" y="135"/>
                  </a:cubicBezTo>
                  <a:cubicBezTo>
                    <a:pt x="164" y="167"/>
                    <a:pt x="144" y="210"/>
                    <a:pt x="141" y="254"/>
                  </a:cubicBezTo>
                  <a:cubicBezTo>
                    <a:pt x="141" y="258"/>
                    <a:pt x="141" y="261"/>
                    <a:pt x="141" y="264"/>
                  </a:cubicBezTo>
                  <a:cubicBezTo>
                    <a:pt x="137" y="273"/>
                    <a:pt x="134" y="283"/>
                    <a:pt x="132" y="293"/>
                  </a:cubicBezTo>
                  <a:cubicBezTo>
                    <a:pt x="130" y="308"/>
                    <a:pt x="130" y="324"/>
                    <a:pt x="133" y="339"/>
                  </a:cubicBezTo>
                  <a:cubicBezTo>
                    <a:pt x="136" y="355"/>
                    <a:pt x="142" y="369"/>
                    <a:pt x="151" y="380"/>
                  </a:cubicBezTo>
                  <a:cubicBezTo>
                    <a:pt x="157" y="389"/>
                    <a:pt x="166" y="395"/>
                    <a:pt x="175" y="399"/>
                  </a:cubicBezTo>
                  <a:cubicBezTo>
                    <a:pt x="188" y="427"/>
                    <a:pt x="206" y="452"/>
                    <a:pt x="228" y="470"/>
                  </a:cubicBezTo>
                  <a:cubicBezTo>
                    <a:pt x="225" y="498"/>
                    <a:pt x="214" y="520"/>
                    <a:pt x="181" y="534"/>
                  </a:cubicBezTo>
                  <a:cubicBezTo>
                    <a:pt x="106" y="565"/>
                    <a:pt x="0" y="574"/>
                    <a:pt x="3" y="668"/>
                  </a:cubicBezTo>
                  <a:cubicBezTo>
                    <a:pt x="3" y="688"/>
                    <a:pt x="11" y="709"/>
                    <a:pt x="24" y="730"/>
                  </a:cubicBezTo>
                  <a:cubicBezTo>
                    <a:pt x="316" y="730"/>
                    <a:pt x="316" y="730"/>
                    <a:pt x="316" y="730"/>
                  </a:cubicBezTo>
                  <a:cubicBezTo>
                    <a:pt x="610" y="730"/>
                    <a:pt x="610" y="730"/>
                    <a:pt x="610" y="730"/>
                  </a:cubicBezTo>
                  <a:cubicBezTo>
                    <a:pt x="622" y="709"/>
                    <a:pt x="630" y="688"/>
                    <a:pt x="631" y="668"/>
                  </a:cubicBezTo>
                  <a:cubicBezTo>
                    <a:pt x="633" y="574"/>
                    <a:pt x="528" y="565"/>
                    <a:pt x="453" y="534"/>
                  </a:cubicBezTo>
                  <a:close/>
                  <a:moveTo>
                    <a:pt x="189" y="384"/>
                  </a:moveTo>
                  <a:cubicBezTo>
                    <a:pt x="154" y="378"/>
                    <a:pt x="140" y="313"/>
                    <a:pt x="156" y="275"/>
                  </a:cubicBezTo>
                  <a:cubicBezTo>
                    <a:pt x="157" y="275"/>
                    <a:pt x="158" y="274"/>
                    <a:pt x="158" y="274"/>
                  </a:cubicBezTo>
                  <a:cubicBezTo>
                    <a:pt x="182" y="259"/>
                    <a:pt x="189" y="329"/>
                    <a:pt x="189" y="335"/>
                  </a:cubicBezTo>
                  <a:cubicBezTo>
                    <a:pt x="189" y="360"/>
                    <a:pt x="216" y="369"/>
                    <a:pt x="210" y="352"/>
                  </a:cubicBezTo>
                  <a:cubicBezTo>
                    <a:pt x="204" y="334"/>
                    <a:pt x="196" y="307"/>
                    <a:pt x="195" y="273"/>
                  </a:cubicBezTo>
                  <a:cubicBezTo>
                    <a:pt x="195" y="272"/>
                    <a:pt x="195" y="272"/>
                    <a:pt x="195" y="271"/>
                  </a:cubicBezTo>
                  <a:cubicBezTo>
                    <a:pt x="194" y="245"/>
                    <a:pt x="200" y="216"/>
                    <a:pt x="211" y="190"/>
                  </a:cubicBezTo>
                  <a:cubicBezTo>
                    <a:pt x="215" y="185"/>
                    <a:pt x="218" y="180"/>
                    <a:pt x="223" y="177"/>
                  </a:cubicBezTo>
                  <a:cubicBezTo>
                    <a:pt x="244" y="194"/>
                    <a:pt x="275" y="202"/>
                    <a:pt x="316" y="195"/>
                  </a:cubicBezTo>
                  <a:cubicBezTo>
                    <a:pt x="335" y="191"/>
                    <a:pt x="356" y="185"/>
                    <a:pt x="379" y="174"/>
                  </a:cubicBezTo>
                  <a:cubicBezTo>
                    <a:pt x="380" y="174"/>
                    <a:pt x="380" y="173"/>
                    <a:pt x="380" y="173"/>
                  </a:cubicBezTo>
                  <a:cubicBezTo>
                    <a:pt x="405" y="167"/>
                    <a:pt x="412" y="175"/>
                    <a:pt x="423" y="191"/>
                  </a:cubicBezTo>
                  <a:cubicBezTo>
                    <a:pt x="423" y="191"/>
                    <a:pt x="423" y="191"/>
                    <a:pt x="424" y="192"/>
                  </a:cubicBezTo>
                  <a:cubicBezTo>
                    <a:pt x="434" y="216"/>
                    <a:pt x="440" y="243"/>
                    <a:pt x="440" y="269"/>
                  </a:cubicBezTo>
                  <a:cubicBezTo>
                    <a:pt x="439" y="270"/>
                    <a:pt x="439" y="272"/>
                    <a:pt x="439" y="273"/>
                  </a:cubicBezTo>
                  <a:cubicBezTo>
                    <a:pt x="438" y="307"/>
                    <a:pt x="430" y="334"/>
                    <a:pt x="424" y="352"/>
                  </a:cubicBezTo>
                  <a:cubicBezTo>
                    <a:pt x="418" y="369"/>
                    <a:pt x="445" y="360"/>
                    <a:pt x="445" y="335"/>
                  </a:cubicBezTo>
                  <a:cubicBezTo>
                    <a:pt x="445" y="329"/>
                    <a:pt x="452" y="259"/>
                    <a:pt x="476" y="274"/>
                  </a:cubicBezTo>
                  <a:cubicBezTo>
                    <a:pt x="476" y="274"/>
                    <a:pt x="477" y="274"/>
                    <a:pt x="477" y="275"/>
                  </a:cubicBezTo>
                  <a:cubicBezTo>
                    <a:pt x="494" y="313"/>
                    <a:pt x="480" y="378"/>
                    <a:pt x="445" y="384"/>
                  </a:cubicBezTo>
                  <a:cubicBezTo>
                    <a:pt x="421" y="440"/>
                    <a:pt x="377" y="482"/>
                    <a:pt x="317" y="482"/>
                  </a:cubicBezTo>
                  <a:cubicBezTo>
                    <a:pt x="316" y="482"/>
                    <a:pt x="316" y="482"/>
                    <a:pt x="316" y="482"/>
                  </a:cubicBezTo>
                  <a:cubicBezTo>
                    <a:pt x="256" y="482"/>
                    <a:pt x="213" y="440"/>
                    <a:pt x="189" y="384"/>
                  </a:cubicBezTo>
                  <a:close/>
                  <a:moveTo>
                    <a:pt x="249" y="484"/>
                  </a:moveTo>
                  <a:cubicBezTo>
                    <a:pt x="268" y="496"/>
                    <a:pt x="291" y="502"/>
                    <a:pt x="316" y="503"/>
                  </a:cubicBezTo>
                  <a:cubicBezTo>
                    <a:pt x="317" y="503"/>
                    <a:pt x="317" y="503"/>
                    <a:pt x="317" y="503"/>
                  </a:cubicBezTo>
                  <a:cubicBezTo>
                    <a:pt x="343" y="503"/>
                    <a:pt x="366" y="496"/>
                    <a:pt x="387" y="483"/>
                  </a:cubicBezTo>
                  <a:cubicBezTo>
                    <a:pt x="391" y="500"/>
                    <a:pt x="401" y="518"/>
                    <a:pt x="414" y="532"/>
                  </a:cubicBezTo>
                  <a:cubicBezTo>
                    <a:pt x="374" y="581"/>
                    <a:pt x="346" y="601"/>
                    <a:pt x="319" y="630"/>
                  </a:cubicBezTo>
                  <a:cubicBezTo>
                    <a:pt x="318" y="629"/>
                    <a:pt x="317" y="629"/>
                    <a:pt x="316" y="628"/>
                  </a:cubicBezTo>
                  <a:cubicBezTo>
                    <a:pt x="292" y="612"/>
                    <a:pt x="262" y="579"/>
                    <a:pt x="224" y="525"/>
                  </a:cubicBezTo>
                  <a:cubicBezTo>
                    <a:pt x="235" y="513"/>
                    <a:pt x="244" y="498"/>
                    <a:pt x="249" y="484"/>
                  </a:cubicBezTo>
                  <a:close/>
                  <a:moveTo>
                    <a:pt x="403" y="669"/>
                  </a:moveTo>
                  <a:cubicBezTo>
                    <a:pt x="391" y="655"/>
                    <a:pt x="383" y="631"/>
                    <a:pt x="362" y="619"/>
                  </a:cubicBezTo>
                  <a:cubicBezTo>
                    <a:pt x="344" y="631"/>
                    <a:pt x="321" y="669"/>
                    <a:pt x="318" y="687"/>
                  </a:cubicBezTo>
                  <a:cubicBezTo>
                    <a:pt x="318" y="684"/>
                    <a:pt x="317" y="680"/>
                    <a:pt x="316" y="677"/>
                  </a:cubicBezTo>
                  <a:cubicBezTo>
                    <a:pt x="308" y="654"/>
                    <a:pt x="281" y="635"/>
                    <a:pt x="272" y="626"/>
                  </a:cubicBezTo>
                  <a:cubicBezTo>
                    <a:pt x="252" y="635"/>
                    <a:pt x="246" y="653"/>
                    <a:pt x="233" y="670"/>
                  </a:cubicBezTo>
                  <a:cubicBezTo>
                    <a:pt x="220" y="653"/>
                    <a:pt x="183" y="602"/>
                    <a:pt x="172" y="556"/>
                  </a:cubicBezTo>
                  <a:cubicBezTo>
                    <a:pt x="187" y="553"/>
                    <a:pt x="201" y="545"/>
                    <a:pt x="213" y="535"/>
                  </a:cubicBezTo>
                  <a:cubicBezTo>
                    <a:pt x="213" y="536"/>
                    <a:pt x="214" y="537"/>
                    <a:pt x="214" y="538"/>
                  </a:cubicBezTo>
                  <a:cubicBezTo>
                    <a:pt x="240" y="574"/>
                    <a:pt x="285" y="626"/>
                    <a:pt x="316" y="652"/>
                  </a:cubicBezTo>
                  <a:cubicBezTo>
                    <a:pt x="317" y="653"/>
                    <a:pt x="318" y="654"/>
                    <a:pt x="319" y="655"/>
                  </a:cubicBezTo>
                  <a:cubicBezTo>
                    <a:pt x="351" y="612"/>
                    <a:pt x="388" y="581"/>
                    <a:pt x="425" y="541"/>
                  </a:cubicBezTo>
                  <a:cubicBezTo>
                    <a:pt x="435" y="549"/>
                    <a:pt x="446" y="555"/>
                    <a:pt x="459" y="558"/>
                  </a:cubicBezTo>
                  <a:cubicBezTo>
                    <a:pt x="446" y="592"/>
                    <a:pt x="425" y="648"/>
                    <a:pt x="403" y="669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694047" y="3554047"/>
            <a:ext cx="310128" cy="310127"/>
            <a:chOff x="1497783" y="3695395"/>
            <a:chExt cx="1009173" cy="1009173"/>
          </a:xfrm>
        </p:grpSpPr>
        <p:sp>
          <p:nvSpPr>
            <p:cNvPr id="20" name="Oval 19"/>
            <p:cNvSpPr/>
            <p:nvPr/>
          </p:nvSpPr>
          <p:spPr>
            <a:xfrm>
              <a:off x="1497783" y="3695395"/>
              <a:ext cx="1009173" cy="1009173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1" name="Freeform 6"/>
            <p:cNvSpPr>
              <a:spLocks noEditPoints="1"/>
            </p:cNvSpPr>
            <p:nvPr/>
          </p:nvSpPr>
          <p:spPr bwMode="auto">
            <a:xfrm flipH="1">
              <a:off x="1678137" y="3866738"/>
              <a:ext cx="637619" cy="679527"/>
            </a:xfrm>
            <a:custGeom>
              <a:avLst/>
              <a:gdLst>
                <a:gd name="T0" fmla="*/ 743 w 957"/>
                <a:gd name="T1" fmla="*/ 313 h 1020"/>
                <a:gd name="T2" fmla="*/ 756 w 957"/>
                <a:gd name="T3" fmla="*/ 428 h 1020"/>
                <a:gd name="T4" fmla="*/ 704 w 957"/>
                <a:gd name="T5" fmla="*/ 513 h 1020"/>
                <a:gd name="T6" fmla="*/ 724 w 957"/>
                <a:gd name="T7" fmla="*/ 341 h 1020"/>
                <a:gd name="T8" fmla="*/ 704 w 957"/>
                <a:gd name="T9" fmla="*/ 152 h 1020"/>
                <a:gd name="T10" fmla="*/ 953 w 957"/>
                <a:gd name="T11" fmla="*/ 925 h 1020"/>
                <a:gd name="T12" fmla="*/ 704 w 957"/>
                <a:gd name="T13" fmla="*/ 1020 h 1020"/>
                <a:gd name="T14" fmla="*/ 478 w 957"/>
                <a:gd name="T15" fmla="*/ 16 h 1020"/>
                <a:gd name="T16" fmla="*/ 704 w 957"/>
                <a:gd name="T17" fmla="*/ 308 h 1020"/>
                <a:gd name="T18" fmla="*/ 679 w 957"/>
                <a:gd name="T19" fmla="*/ 494 h 1020"/>
                <a:gd name="T20" fmla="*/ 704 w 957"/>
                <a:gd name="T21" fmla="*/ 513 h 1020"/>
                <a:gd name="T22" fmla="*/ 665 w 957"/>
                <a:gd name="T23" fmla="*/ 566 h 1020"/>
                <a:gd name="T24" fmla="*/ 684 w 957"/>
                <a:gd name="T25" fmla="*/ 723 h 1020"/>
                <a:gd name="T26" fmla="*/ 704 w 957"/>
                <a:gd name="T27" fmla="*/ 1020 h 1020"/>
                <a:gd name="T28" fmla="*/ 478 w 957"/>
                <a:gd name="T29" fmla="*/ 984 h 1020"/>
                <a:gd name="T30" fmla="*/ 493 w 957"/>
                <a:gd name="T31" fmla="*/ 969 h 1020"/>
                <a:gd name="T32" fmla="*/ 478 w 957"/>
                <a:gd name="T33" fmla="*/ 955 h 1020"/>
                <a:gd name="T34" fmla="*/ 480 w 957"/>
                <a:gd name="T35" fmla="*/ 945 h 1020"/>
                <a:gd name="T36" fmla="*/ 480 w 957"/>
                <a:gd name="T37" fmla="*/ 916 h 1020"/>
                <a:gd name="T38" fmla="*/ 478 w 957"/>
                <a:gd name="T39" fmla="*/ 901 h 1020"/>
                <a:gd name="T40" fmla="*/ 589 w 957"/>
                <a:gd name="T41" fmla="*/ 663 h 1020"/>
                <a:gd name="T42" fmla="*/ 479 w 957"/>
                <a:gd name="T43" fmla="*/ 709 h 1020"/>
                <a:gd name="T44" fmla="*/ 478 w 957"/>
                <a:gd name="T45" fmla="*/ 613 h 1020"/>
                <a:gd name="T46" fmla="*/ 519 w 957"/>
                <a:gd name="T47" fmla="*/ 628 h 1020"/>
                <a:gd name="T48" fmla="*/ 478 w 957"/>
                <a:gd name="T49" fmla="*/ 512 h 1020"/>
                <a:gd name="T50" fmla="*/ 587 w 957"/>
                <a:gd name="T51" fmla="*/ 502 h 1020"/>
                <a:gd name="T52" fmla="*/ 664 w 957"/>
                <a:gd name="T53" fmla="*/ 319 h 1020"/>
                <a:gd name="T54" fmla="*/ 478 w 957"/>
                <a:gd name="T55" fmla="*/ 16 h 1020"/>
                <a:gd name="T56" fmla="*/ 395 w 957"/>
                <a:gd name="T57" fmla="*/ 35 h 1020"/>
                <a:gd name="T58" fmla="*/ 478 w 957"/>
                <a:gd name="T59" fmla="*/ 16 h 1020"/>
                <a:gd name="T60" fmla="*/ 425 w 957"/>
                <a:gd name="T61" fmla="*/ 204 h 1020"/>
                <a:gd name="T62" fmla="*/ 294 w 957"/>
                <a:gd name="T63" fmla="*/ 284 h 1020"/>
                <a:gd name="T64" fmla="*/ 362 w 957"/>
                <a:gd name="T65" fmla="*/ 506 h 1020"/>
                <a:gd name="T66" fmla="*/ 477 w 957"/>
                <a:gd name="T67" fmla="*/ 478 h 1020"/>
                <a:gd name="T68" fmla="*/ 478 w 957"/>
                <a:gd name="T69" fmla="*/ 512 h 1020"/>
                <a:gd name="T70" fmla="*/ 438 w 957"/>
                <a:gd name="T71" fmla="*/ 628 h 1020"/>
                <a:gd name="T72" fmla="*/ 478 w 957"/>
                <a:gd name="T73" fmla="*/ 709 h 1020"/>
                <a:gd name="T74" fmla="*/ 370 w 957"/>
                <a:gd name="T75" fmla="*/ 665 h 1020"/>
                <a:gd name="T76" fmla="*/ 478 w 957"/>
                <a:gd name="T77" fmla="*/ 901 h 1020"/>
                <a:gd name="T78" fmla="*/ 478 w 957"/>
                <a:gd name="T79" fmla="*/ 916 h 1020"/>
                <a:gd name="T80" fmla="*/ 478 w 957"/>
                <a:gd name="T81" fmla="*/ 945 h 1020"/>
                <a:gd name="T82" fmla="*/ 466 w 957"/>
                <a:gd name="T83" fmla="*/ 969 h 1020"/>
                <a:gd name="T84" fmla="*/ 478 w 957"/>
                <a:gd name="T85" fmla="*/ 1020 h 1020"/>
                <a:gd name="T86" fmla="*/ 253 w 957"/>
                <a:gd name="T87" fmla="*/ 730 h 1020"/>
                <a:gd name="T88" fmla="*/ 342 w 957"/>
                <a:gd name="T89" fmla="*/ 640 h 1020"/>
                <a:gd name="T90" fmla="*/ 265 w 957"/>
                <a:gd name="T91" fmla="*/ 519 h 1020"/>
                <a:gd name="T92" fmla="*/ 253 w 957"/>
                <a:gd name="T93" fmla="*/ 477 h 1020"/>
                <a:gd name="T94" fmla="*/ 276 w 957"/>
                <a:gd name="T95" fmla="*/ 341 h 1020"/>
                <a:gd name="T96" fmla="*/ 253 w 957"/>
                <a:gd name="T97" fmla="*/ 143 h 1020"/>
                <a:gd name="T98" fmla="*/ 214 w 957"/>
                <a:gd name="T99" fmla="*/ 313 h 1020"/>
                <a:gd name="T100" fmla="*/ 253 w 957"/>
                <a:gd name="T101" fmla="*/ 310 h 1020"/>
                <a:gd name="T102" fmla="*/ 253 w 957"/>
                <a:gd name="T103" fmla="*/ 477 h 1020"/>
                <a:gd name="T104" fmla="*/ 227 w 957"/>
                <a:gd name="T105" fmla="*/ 490 h 1020"/>
                <a:gd name="T106" fmla="*/ 199 w 957"/>
                <a:gd name="T107" fmla="*/ 359 h 1020"/>
                <a:gd name="T108" fmla="*/ 253 w 957"/>
                <a:gd name="T109" fmla="*/ 1020 h 1020"/>
                <a:gd name="T110" fmla="*/ 3 w 957"/>
                <a:gd name="T111" fmla="*/ 925 h 1020"/>
                <a:gd name="T112" fmla="*/ 253 w 957"/>
                <a:gd name="T113" fmla="*/ 1020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57" h="1020">
                  <a:moveTo>
                    <a:pt x="704" y="152"/>
                  </a:moveTo>
                  <a:cubicBezTo>
                    <a:pt x="723" y="197"/>
                    <a:pt x="736" y="251"/>
                    <a:pt x="743" y="313"/>
                  </a:cubicBezTo>
                  <a:cubicBezTo>
                    <a:pt x="750" y="327"/>
                    <a:pt x="755" y="342"/>
                    <a:pt x="757" y="359"/>
                  </a:cubicBezTo>
                  <a:cubicBezTo>
                    <a:pt x="761" y="381"/>
                    <a:pt x="760" y="406"/>
                    <a:pt x="756" y="428"/>
                  </a:cubicBezTo>
                  <a:cubicBezTo>
                    <a:pt x="751" y="452"/>
                    <a:pt x="742" y="473"/>
                    <a:pt x="729" y="490"/>
                  </a:cubicBezTo>
                  <a:cubicBezTo>
                    <a:pt x="722" y="500"/>
                    <a:pt x="713" y="508"/>
                    <a:pt x="704" y="513"/>
                  </a:cubicBezTo>
                  <a:cubicBezTo>
                    <a:pt x="704" y="476"/>
                    <a:pt x="704" y="476"/>
                    <a:pt x="704" y="476"/>
                  </a:cubicBezTo>
                  <a:cubicBezTo>
                    <a:pt x="730" y="445"/>
                    <a:pt x="739" y="384"/>
                    <a:pt x="724" y="341"/>
                  </a:cubicBezTo>
                  <a:cubicBezTo>
                    <a:pt x="718" y="320"/>
                    <a:pt x="710" y="310"/>
                    <a:pt x="704" y="308"/>
                  </a:cubicBezTo>
                  <a:lnTo>
                    <a:pt x="704" y="152"/>
                  </a:lnTo>
                  <a:close/>
                  <a:moveTo>
                    <a:pt x="704" y="731"/>
                  </a:moveTo>
                  <a:cubicBezTo>
                    <a:pt x="815" y="772"/>
                    <a:pt x="957" y="791"/>
                    <a:pt x="953" y="925"/>
                  </a:cubicBezTo>
                  <a:cubicBezTo>
                    <a:pt x="952" y="956"/>
                    <a:pt x="940" y="988"/>
                    <a:pt x="921" y="1020"/>
                  </a:cubicBezTo>
                  <a:cubicBezTo>
                    <a:pt x="704" y="1020"/>
                    <a:pt x="704" y="1020"/>
                    <a:pt x="704" y="1020"/>
                  </a:cubicBezTo>
                  <a:lnTo>
                    <a:pt x="704" y="731"/>
                  </a:lnTo>
                  <a:close/>
                  <a:moveTo>
                    <a:pt x="478" y="16"/>
                  </a:moveTo>
                  <a:cubicBezTo>
                    <a:pt x="588" y="0"/>
                    <a:pt x="661" y="52"/>
                    <a:pt x="704" y="152"/>
                  </a:cubicBezTo>
                  <a:cubicBezTo>
                    <a:pt x="704" y="308"/>
                    <a:pt x="704" y="308"/>
                    <a:pt x="704" y="308"/>
                  </a:cubicBezTo>
                  <a:cubicBezTo>
                    <a:pt x="693" y="305"/>
                    <a:pt x="684" y="321"/>
                    <a:pt x="680" y="350"/>
                  </a:cubicBezTo>
                  <a:cubicBezTo>
                    <a:pt x="675" y="381"/>
                    <a:pt x="674" y="429"/>
                    <a:pt x="679" y="494"/>
                  </a:cubicBezTo>
                  <a:cubicBezTo>
                    <a:pt x="688" y="491"/>
                    <a:pt x="697" y="484"/>
                    <a:pt x="704" y="476"/>
                  </a:cubicBezTo>
                  <a:cubicBezTo>
                    <a:pt x="704" y="513"/>
                    <a:pt x="704" y="513"/>
                    <a:pt x="704" y="513"/>
                  </a:cubicBezTo>
                  <a:cubicBezTo>
                    <a:pt x="700" y="515"/>
                    <a:pt x="696" y="517"/>
                    <a:pt x="692" y="519"/>
                  </a:cubicBezTo>
                  <a:cubicBezTo>
                    <a:pt x="684" y="535"/>
                    <a:pt x="675" y="552"/>
                    <a:pt x="665" y="566"/>
                  </a:cubicBezTo>
                  <a:cubicBezTo>
                    <a:pt x="654" y="594"/>
                    <a:pt x="635" y="619"/>
                    <a:pt x="614" y="640"/>
                  </a:cubicBezTo>
                  <a:cubicBezTo>
                    <a:pt x="621" y="675"/>
                    <a:pt x="640" y="705"/>
                    <a:pt x="684" y="723"/>
                  </a:cubicBezTo>
                  <a:cubicBezTo>
                    <a:pt x="690" y="726"/>
                    <a:pt x="697" y="728"/>
                    <a:pt x="704" y="731"/>
                  </a:cubicBezTo>
                  <a:cubicBezTo>
                    <a:pt x="704" y="1020"/>
                    <a:pt x="704" y="1020"/>
                    <a:pt x="704" y="1020"/>
                  </a:cubicBezTo>
                  <a:cubicBezTo>
                    <a:pt x="478" y="1020"/>
                    <a:pt x="478" y="1020"/>
                    <a:pt x="478" y="1020"/>
                  </a:cubicBezTo>
                  <a:cubicBezTo>
                    <a:pt x="478" y="984"/>
                    <a:pt x="478" y="984"/>
                    <a:pt x="478" y="984"/>
                  </a:cubicBezTo>
                  <a:cubicBezTo>
                    <a:pt x="479" y="984"/>
                    <a:pt x="479" y="984"/>
                    <a:pt x="480" y="984"/>
                  </a:cubicBezTo>
                  <a:cubicBezTo>
                    <a:pt x="487" y="984"/>
                    <a:pt x="493" y="977"/>
                    <a:pt x="493" y="969"/>
                  </a:cubicBezTo>
                  <a:cubicBezTo>
                    <a:pt x="493" y="961"/>
                    <a:pt x="487" y="955"/>
                    <a:pt x="480" y="955"/>
                  </a:cubicBezTo>
                  <a:cubicBezTo>
                    <a:pt x="479" y="955"/>
                    <a:pt x="479" y="955"/>
                    <a:pt x="478" y="955"/>
                  </a:cubicBezTo>
                  <a:cubicBezTo>
                    <a:pt x="478" y="945"/>
                    <a:pt x="478" y="945"/>
                    <a:pt x="478" y="945"/>
                  </a:cubicBezTo>
                  <a:cubicBezTo>
                    <a:pt x="479" y="945"/>
                    <a:pt x="479" y="945"/>
                    <a:pt x="480" y="945"/>
                  </a:cubicBezTo>
                  <a:cubicBezTo>
                    <a:pt x="487" y="945"/>
                    <a:pt x="493" y="938"/>
                    <a:pt x="493" y="930"/>
                  </a:cubicBezTo>
                  <a:cubicBezTo>
                    <a:pt x="493" y="922"/>
                    <a:pt x="487" y="916"/>
                    <a:pt x="480" y="916"/>
                  </a:cubicBezTo>
                  <a:cubicBezTo>
                    <a:pt x="479" y="916"/>
                    <a:pt x="479" y="916"/>
                    <a:pt x="478" y="916"/>
                  </a:cubicBezTo>
                  <a:cubicBezTo>
                    <a:pt x="478" y="901"/>
                    <a:pt x="478" y="901"/>
                    <a:pt x="478" y="901"/>
                  </a:cubicBezTo>
                  <a:cubicBezTo>
                    <a:pt x="556" y="871"/>
                    <a:pt x="598" y="831"/>
                    <a:pt x="661" y="751"/>
                  </a:cubicBezTo>
                  <a:cubicBezTo>
                    <a:pt x="625" y="737"/>
                    <a:pt x="602" y="703"/>
                    <a:pt x="589" y="663"/>
                  </a:cubicBezTo>
                  <a:cubicBezTo>
                    <a:pt x="553" y="691"/>
                    <a:pt x="514" y="709"/>
                    <a:pt x="485" y="709"/>
                  </a:cubicBezTo>
                  <a:cubicBezTo>
                    <a:pt x="483" y="709"/>
                    <a:pt x="481" y="709"/>
                    <a:pt x="479" y="709"/>
                  </a:cubicBezTo>
                  <a:cubicBezTo>
                    <a:pt x="478" y="709"/>
                    <a:pt x="478" y="709"/>
                    <a:pt x="478" y="709"/>
                  </a:cubicBezTo>
                  <a:cubicBezTo>
                    <a:pt x="478" y="613"/>
                    <a:pt x="478" y="613"/>
                    <a:pt x="478" y="613"/>
                  </a:cubicBezTo>
                  <a:cubicBezTo>
                    <a:pt x="479" y="613"/>
                    <a:pt x="479" y="613"/>
                    <a:pt x="479" y="613"/>
                  </a:cubicBezTo>
                  <a:cubicBezTo>
                    <a:pt x="493" y="613"/>
                    <a:pt x="503" y="634"/>
                    <a:pt x="519" y="628"/>
                  </a:cubicBezTo>
                  <a:cubicBezTo>
                    <a:pt x="555" y="615"/>
                    <a:pt x="571" y="591"/>
                    <a:pt x="571" y="565"/>
                  </a:cubicBezTo>
                  <a:cubicBezTo>
                    <a:pt x="571" y="529"/>
                    <a:pt x="525" y="512"/>
                    <a:pt x="478" y="512"/>
                  </a:cubicBezTo>
                  <a:cubicBezTo>
                    <a:pt x="478" y="478"/>
                    <a:pt x="478" y="478"/>
                    <a:pt x="478" y="478"/>
                  </a:cubicBezTo>
                  <a:cubicBezTo>
                    <a:pt x="531" y="470"/>
                    <a:pt x="566" y="485"/>
                    <a:pt x="587" y="502"/>
                  </a:cubicBezTo>
                  <a:cubicBezTo>
                    <a:pt x="588" y="503"/>
                    <a:pt x="590" y="504"/>
                    <a:pt x="591" y="506"/>
                  </a:cubicBezTo>
                  <a:cubicBezTo>
                    <a:pt x="644" y="538"/>
                    <a:pt x="663" y="405"/>
                    <a:pt x="664" y="319"/>
                  </a:cubicBezTo>
                  <a:cubicBezTo>
                    <a:pt x="580" y="314"/>
                    <a:pt x="531" y="271"/>
                    <a:pt x="478" y="235"/>
                  </a:cubicBezTo>
                  <a:lnTo>
                    <a:pt x="478" y="16"/>
                  </a:lnTo>
                  <a:close/>
                  <a:moveTo>
                    <a:pt x="253" y="143"/>
                  </a:moveTo>
                  <a:cubicBezTo>
                    <a:pt x="281" y="83"/>
                    <a:pt x="325" y="38"/>
                    <a:pt x="395" y="35"/>
                  </a:cubicBezTo>
                  <a:cubicBezTo>
                    <a:pt x="408" y="31"/>
                    <a:pt x="422" y="27"/>
                    <a:pt x="437" y="25"/>
                  </a:cubicBezTo>
                  <a:cubicBezTo>
                    <a:pt x="451" y="21"/>
                    <a:pt x="465" y="18"/>
                    <a:pt x="478" y="16"/>
                  </a:cubicBezTo>
                  <a:cubicBezTo>
                    <a:pt x="478" y="235"/>
                    <a:pt x="478" y="235"/>
                    <a:pt x="478" y="235"/>
                  </a:cubicBezTo>
                  <a:cubicBezTo>
                    <a:pt x="461" y="223"/>
                    <a:pt x="444" y="212"/>
                    <a:pt x="425" y="204"/>
                  </a:cubicBezTo>
                  <a:cubicBezTo>
                    <a:pt x="378" y="183"/>
                    <a:pt x="333" y="179"/>
                    <a:pt x="316" y="207"/>
                  </a:cubicBezTo>
                  <a:cubicBezTo>
                    <a:pt x="303" y="228"/>
                    <a:pt x="296" y="254"/>
                    <a:pt x="294" y="284"/>
                  </a:cubicBezTo>
                  <a:cubicBezTo>
                    <a:pt x="294" y="285"/>
                    <a:pt x="294" y="287"/>
                    <a:pt x="294" y="289"/>
                  </a:cubicBezTo>
                  <a:cubicBezTo>
                    <a:pt x="290" y="370"/>
                    <a:pt x="303" y="542"/>
                    <a:pt x="362" y="506"/>
                  </a:cubicBezTo>
                  <a:cubicBezTo>
                    <a:pt x="364" y="504"/>
                    <a:pt x="365" y="503"/>
                    <a:pt x="367" y="502"/>
                  </a:cubicBezTo>
                  <a:cubicBezTo>
                    <a:pt x="388" y="485"/>
                    <a:pt x="423" y="469"/>
                    <a:pt x="477" y="478"/>
                  </a:cubicBezTo>
                  <a:cubicBezTo>
                    <a:pt x="478" y="478"/>
                    <a:pt x="478" y="478"/>
                    <a:pt x="478" y="478"/>
                  </a:cubicBezTo>
                  <a:cubicBezTo>
                    <a:pt x="478" y="512"/>
                    <a:pt x="478" y="512"/>
                    <a:pt x="478" y="512"/>
                  </a:cubicBezTo>
                  <a:cubicBezTo>
                    <a:pt x="432" y="512"/>
                    <a:pt x="384" y="529"/>
                    <a:pt x="382" y="561"/>
                  </a:cubicBezTo>
                  <a:cubicBezTo>
                    <a:pt x="380" y="588"/>
                    <a:pt x="400" y="615"/>
                    <a:pt x="438" y="628"/>
                  </a:cubicBezTo>
                  <a:cubicBezTo>
                    <a:pt x="454" y="634"/>
                    <a:pt x="464" y="613"/>
                    <a:pt x="478" y="613"/>
                  </a:cubicBezTo>
                  <a:cubicBezTo>
                    <a:pt x="478" y="709"/>
                    <a:pt x="478" y="709"/>
                    <a:pt x="478" y="709"/>
                  </a:cubicBezTo>
                  <a:cubicBezTo>
                    <a:pt x="477" y="709"/>
                    <a:pt x="475" y="709"/>
                    <a:pt x="472" y="709"/>
                  </a:cubicBezTo>
                  <a:cubicBezTo>
                    <a:pt x="444" y="709"/>
                    <a:pt x="405" y="692"/>
                    <a:pt x="370" y="665"/>
                  </a:cubicBezTo>
                  <a:cubicBezTo>
                    <a:pt x="357" y="704"/>
                    <a:pt x="334" y="737"/>
                    <a:pt x="298" y="751"/>
                  </a:cubicBezTo>
                  <a:cubicBezTo>
                    <a:pt x="358" y="841"/>
                    <a:pt x="407" y="878"/>
                    <a:pt x="478" y="901"/>
                  </a:cubicBezTo>
                  <a:cubicBezTo>
                    <a:pt x="478" y="901"/>
                    <a:pt x="478" y="901"/>
                    <a:pt x="478" y="901"/>
                  </a:cubicBezTo>
                  <a:cubicBezTo>
                    <a:pt x="478" y="916"/>
                    <a:pt x="478" y="916"/>
                    <a:pt x="478" y="916"/>
                  </a:cubicBezTo>
                  <a:cubicBezTo>
                    <a:pt x="471" y="916"/>
                    <a:pt x="466" y="923"/>
                    <a:pt x="466" y="930"/>
                  </a:cubicBezTo>
                  <a:cubicBezTo>
                    <a:pt x="466" y="938"/>
                    <a:pt x="471" y="944"/>
                    <a:pt x="478" y="945"/>
                  </a:cubicBezTo>
                  <a:cubicBezTo>
                    <a:pt x="478" y="955"/>
                    <a:pt x="478" y="955"/>
                    <a:pt x="478" y="955"/>
                  </a:cubicBezTo>
                  <a:cubicBezTo>
                    <a:pt x="471" y="956"/>
                    <a:pt x="466" y="962"/>
                    <a:pt x="466" y="969"/>
                  </a:cubicBezTo>
                  <a:cubicBezTo>
                    <a:pt x="466" y="977"/>
                    <a:pt x="471" y="983"/>
                    <a:pt x="478" y="984"/>
                  </a:cubicBezTo>
                  <a:cubicBezTo>
                    <a:pt x="478" y="1020"/>
                    <a:pt x="478" y="1020"/>
                    <a:pt x="478" y="1020"/>
                  </a:cubicBezTo>
                  <a:cubicBezTo>
                    <a:pt x="253" y="1020"/>
                    <a:pt x="253" y="1020"/>
                    <a:pt x="253" y="1020"/>
                  </a:cubicBezTo>
                  <a:cubicBezTo>
                    <a:pt x="253" y="730"/>
                    <a:pt x="253" y="730"/>
                    <a:pt x="253" y="730"/>
                  </a:cubicBezTo>
                  <a:cubicBezTo>
                    <a:pt x="260" y="728"/>
                    <a:pt x="266" y="726"/>
                    <a:pt x="272" y="723"/>
                  </a:cubicBezTo>
                  <a:cubicBezTo>
                    <a:pt x="317" y="704"/>
                    <a:pt x="336" y="675"/>
                    <a:pt x="342" y="640"/>
                  </a:cubicBezTo>
                  <a:cubicBezTo>
                    <a:pt x="322" y="619"/>
                    <a:pt x="304" y="595"/>
                    <a:pt x="293" y="569"/>
                  </a:cubicBezTo>
                  <a:cubicBezTo>
                    <a:pt x="282" y="554"/>
                    <a:pt x="273" y="537"/>
                    <a:pt x="265" y="519"/>
                  </a:cubicBezTo>
                  <a:cubicBezTo>
                    <a:pt x="261" y="517"/>
                    <a:pt x="257" y="516"/>
                    <a:pt x="253" y="513"/>
                  </a:cubicBezTo>
                  <a:cubicBezTo>
                    <a:pt x="253" y="477"/>
                    <a:pt x="253" y="477"/>
                    <a:pt x="253" y="477"/>
                  </a:cubicBezTo>
                  <a:cubicBezTo>
                    <a:pt x="260" y="485"/>
                    <a:pt x="269" y="491"/>
                    <a:pt x="278" y="494"/>
                  </a:cubicBezTo>
                  <a:cubicBezTo>
                    <a:pt x="283" y="431"/>
                    <a:pt x="283" y="374"/>
                    <a:pt x="276" y="341"/>
                  </a:cubicBezTo>
                  <a:cubicBezTo>
                    <a:pt x="271" y="317"/>
                    <a:pt x="262" y="308"/>
                    <a:pt x="253" y="310"/>
                  </a:cubicBezTo>
                  <a:lnTo>
                    <a:pt x="253" y="143"/>
                  </a:lnTo>
                  <a:close/>
                  <a:moveTo>
                    <a:pt x="214" y="313"/>
                  </a:moveTo>
                  <a:cubicBezTo>
                    <a:pt x="214" y="313"/>
                    <a:pt x="214" y="313"/>
                    <a:pt x="214" y="313"/>
                  </a:cubicBezTo>
                  <a:cubicBezTo>
                    <a:pt x="218" y="258"/>
                    <a:pt x="229" y="195"/>
                    <a:pt x="253" y="143"/>
                  </a:cubicBezTo>
                  <a:cubicBezTo>
                    <a:pt x="253" y="310"/>
                    <a:pt x="253" y="310"/>
                    <a:pt x="253" y="310"/>
                  </a:cubicBezTo>
                  <a:cubicBezTo>
                    <a:pt x="246" y="312"/>
                    <a:pt x="238" y="323"/>
                    <a:pt x="233" y="339"/>
                  </a:cubicBezTo>
                  <a:cubicBezTo>
                    <a:pt x="217" y="383"/>
                    <a:pt x="226" y="445"/>
                    <a:pt x="253" y="477"/>
                  </a:cubicBezTo>
                  <a:cubicBezTo>
                    <a:pt x="253" y="513"/>
                    <a:pt x="253" y="513"/>
                    <a:pt x="253" y="513"/>
                  </a:cubicBezTo>
                  <a:cubicBezTo>
                    <a:pt x="243" y="508"/>
                    <a:pt x="235" y="500"/>
                    <a:pt x="227" y="490"/>
                  </a:cubicBezTo>
                  <a:cubicBezTo>
                    <a:pt x="214" y="473"/>
                    <a:pt x="206" y="452"/>
                    <a:pt x="201" y="428"/>
                  </a:cubicBezTo>
                  <a:cubicBezTo>
                    <a:pt x="196" y="406"/>
                    <a:pt x="195" y="381"/>
                    <a:pt x="199" y="359"/>
                  </a:cubicBezTo>
                  <a:cubicBezTo>
                    <a:pt x="202" y="342"/>
                    <a:pt x="206" y="326"/>
                    <a:pt x="214" y="313"/>
                  </a:cubicBezTo>
                  <a:moveTo>
                    <a:pt x="253" y="1020"/>
                  </a:moveTo>
                  <a:cubicBezTo>
                    <a:pt x="35" y="1020"/>
                    <a:pt x="35" y="1020"/>
                    <a:pt x="35" y="1020"/>
                  </a:cubicBezTo>
                  <a:cubicBezTo>
                    <a:pt x="16" y="988"/>
                    <a:pt x="4" y="956"/>
                    <a:pt x="3" y="925"/>
                  </a:cubicBezTo>
                  <a:cubicBezTo>
                    <a:pt x="0" y="791"/>
                    <a:pt x="142" y="772"/>
                    <a:pt x="253" y="730"/>
                  </a:cubicBezTo>
                  <a:lnTo>
                    <a:pt x="253" y="102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415472" y="3912548"/>
            <a:ext cx="310128" cy="310127"/>
            <a:chOff x="1497783" y="3695395"/>
            <a:chExt cx="1009173" cy="1009173"/>
          </a:xfrm>
        </p:grpSpPr>
        <p:sp>
          <p:nvSpPr>
            <p:cNvPr id="27" name="Oval 26"/>
            <p:cNvSpPr/>
            <p:nvPr/>
          </p:nvSpPr>
          <p:spPr>
            <a:xfrm>
              <a:off x="1497783" y="3695395"/>
              <a:ext cx="1009173" cy="1009173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 w="254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8" name="Freeform 6"/>
            <p:cNvSpPr>
              <a:spLocks noEditPoints="1"/>
            </p:cNvSpPr>
            <p:nvPr/>
          </p:nvSpPr>
          <p:spPr bwMode="auto">
            <a:xfrm flipH="1">
              <a:off x="1678137" y="3866738"/>
              <a:ext cx="637619" cy="679527"/>
            </a:xfrm>
            <a:custGeom>
              <a:avLst/>
              <a:gdLst>
                <a:gd name="T0" fmla="*/ 743 w 957"/>
                <a:gd name="T1" fmla="*/ 313 h 1020"/>
                <a:gd name="T2" fmla="*/ 756 w 957"/>
                <a:gd name="T3" fmla="*/ 428 h 1020"/>
                <a:gd name="T4" fmla="*/ 704 w 957"/>
                <a:gd name="T5" fmla="*/ 513 h 1020"/>
                <a:gd name="T6" fmla="*/ 724 w 957"/>
                <a:gd name="T7" fmla="*/ 341 h 1020"/>
                <a:gd name="T8" fmla="*/ 704 w 957"/>
                <a:gd name="T9" fmla="*/ 152 h 1020"/>
                <a:gd name="T10" fmla="*/ 953 w 957"/>
                <a:gd name="T11" fmla="*/ 925 h 1020"/>
                <a:gd name="T12" fmla="*/ 704 w 957"/>
                <a:gd name="T13" fmla="*/ 1020 h 1020"/>
                <a:gd name="T14" fmla="*/ 478 w 957"/>
                <a:gd name="T15" fmla="*/ 16 h 1020"/>
                <a:gd name="T16" fmla="*/ 704 w 957"/>
                <a:gd name="T17" fmla="*/ 308 h 1020"/>
                <a:gd name="T18" fmla="*/ 679 w 957"/>
                <a:gd name="T19" fmla="*/ 494 h 1020"/>
                <a:gd name="T20" fmla="*/ 704 w 957"/>
                <a:gd name="T21" fmla="*/ 513 h 1020"/>
                <a:gd name="T22" fmla="*/ 665 w 957"/>
                <a:gd name="T23" fmla="*/ 566 h 1020"/>
                <a:gd name="T24" fmla="*/ 684 w 957"/>
                <a:gd name="T25" fmla="*/ 723 h 1020"/>
                <a:gd name="T26" fmla="*/ 704 w 957"/>
                <a:gd name="T27" fmla="*/ 1020 h 1020"/>
                <a:gd name="T28" fmla="*/ 478 w 957"/>
                <a:gd name="T29" fmla="*/ 984 h 1020"/>
                <a:gd name="T30" fmla="*/ 493 w 957"/>
                <a:gd name="T31" fmla="*/ 969 h 1020"/>
                <a:gd name="T32" fmla="*/ 478 w 957"/>
                <a:gd name="T33" fmla="*/ 955 h 1020"/>
                <a:gd name="T34" fmla="*/ 480 w 957"/>
                <a:gd name="T35" fmla="*/ 945 h 1020"/>
                <a:gd name="T36" fmla="*/ 480 w 957"/>
                <a:gd name="T37" fmla="*/ 916 h 1020"/>
                <a:gd name="T38" fmla="*/ 478 w 957"/>
                <a:gd name="T39" fmla="*/ 901 h 1020"/>
                <a:gd name="T40" fmla="*/ 589 w 957"/>
                <a:gd name="T41" fmla="*/ 663 h 1020"/>
                <a:gd name="T42" fmla="*/ 479 w 957"/>
                <a:gd name="T43" fmla="*/ 709 h 1020"/>
                <a:gd name="T44" fmla="*/ 478 w 957"/>
                <a:gd name="T45" fmla="*/ 613 h 1020"/>
                <a:gd name="T46" fmla="*/ 519 w 957"/>
                <a:gd name="T47" fmla="*/ 628 h 1020"/>
                <a:gd name="T48" fmla="*/ 478 w 957"/>
                <a:gd name="T49" fmla="*/ 512 h 1020"/>
                <a:gd name="T50" fmla="*/ 587 w 957"/>
                <a:gd name="T51" fmla="*/ 502 h 1020"/>
                <a:gd name="T52" fmla="*/ 664 w 957"/>
                <a:gd name="T53" fmla="*/ 319 h 1020"/>
                <a:gd name="T54" fmla="*/ 478 w 957"/>
                <a:gd name="T55" fmla="*/ 16 h 1020"/>
                <a:gd name="T56" fmla="*/ 395 w 957"/>
                <a:gd name="T57" fmla="*/ 35 h 1020"/>
                <a:gd name="T58" fmla="*/ 478 w 957"/>
                <a:gd name="T59" fmla="*/ 16 h 1020"/>
                <a:gd name="T60" fmla="*/ 425 w 957"/>
                <a:gd name="T61" fmla="*/ 204 h 1020"/>
                <a:gd name="T62" fmla="*/ 294 w 957"/>
                <a:gd name="T63" fmla="*/ 284 h 1020"/>
                <a:gd name="T64" fmla="*/ 362 w 957"/>
                <a:gd name="T65" fmla="*/ 506 h 1020"/>
                <a:gd name="T66" fmla="*/ 477 w 957"/>
                <a:gd name="T67" fmla="*/ 478 h 1020"/>
                <a:gd name="T68" fmla="*/ 478 w 957"/>
                <a:gd name="T69" fmla="*/ 512 h 1020"/>
                <a:gd name="T70" fmla="*/ 438 w 957"/>
                <a:gd name="T71" fmla="*/ 628 h 1020"/>
                <a:gd name="T72" fmla="*/ 478 w 957"/>
                <a:gd name="T73" fmla="*/ 709 h 1020"/>
                <a:gd name="T74" fmla="*/ 370 w 957"/>
                <a:gd name="T75" fmla="*/ 665 h 1020"/>
                <a:gd name="T76" fmla="*/ 478 w 957"/>
                <a:gd name="T77" fmla="*/ 901 h 1020"/>
                <a:gd name="T78" fmla="*/ 478 w 957"/>
                <a:gd name="T79" fmla="*/ 916 h 1020"/>
                <a:gd name="T80" fmla="*/ 478 w 957"/>
                <a:gd name="T81" fmla="*/ 945 h 1020"/>
                <a:gd name="T82" fmla="*/ 466 w 957"/>
                <a:gd name="T83" fmla="*/ 969 h 1020"/>
                <a:gd name="T84" fmla="*/ 478 w 957"/>
                <a:gd name="T85" fmla="*/ 1020 h 1020"/>
                <a:gd name="T86" fmla="*/ 253 w 957"/>
                <a:gd name="T87" fmla="*/ 730 h 1020"/>
                <a:gd name="T88" fmla="*/ 342 w 957"/>
                <a:gd name="T89" fmla="*/ 640 h 1020"/>
                <a:gd name="T90" fmla="*/ 265 w 957"/>
                <a:gd name="T91" fmla="*/ 519 h 1020"/>
                <a:gd name="T92" fmla="*/ 253 w 957"/>
                <a:gd name="T93" fmla="*/ 477 h 1020"/>
                <a:gd name="T94" fmla="*/ 276 w 957"/>
                <a:gd name="T95" fmla="*/ 341 h 1020"/>
                <a:gd name="T96" fmla="*/ 253 w 957"/>
                <a:gd name="T97" fmla="*/ 143 h 1020"/>
                <a:gd name="T98" fmla="*/ 214 w 957"/>
                <a:gd name="T99" fmla="*/ 313 h 1020"/>
                <a:gd name="T100" fmla="*/ 253 w 957"/>
                <a:gd name="T101" fmla="*/ 310 h 1020"/>
                <a:gd name="T102" fmla="*/ 253 w 957"/>
                <a:gd name="T103" fmla="*/ 477 h 1020"/>
                <a:gd name="T104" fmla="*/ 227 w 957"/>
                <a:gd name="T105" fmla="*/ 490 h 1020"/>
                <a:gd name="T106" fmla="*/ 199 w 957"/>
                <a:gd name="T107" fmla="*/ 359 h 1020"/>
                <a:gd name="T108" fmla="*/ 253 w 957"/>
                <a:gd name="T109" fmla="*/ 1020 h 1020"/>
                <a:gd name="T110" fmla="*/ 3 w 957"/>
                <a:gd name="T111" fmla="*/ 925 h 1020"/>
                <a:gd name="T112" fmla="*/ 253 w 957"/>
                <a:gd name="T113" fmla="*/ 1020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57" h="1020">
                  <a:moveTo>
                    <a:pt x="704" y="152"/>
                  </a:moveTo>
                  <a:cubicBezTo>
                    <a:pt x="723" y="197"/>
                    <a:pt x="736" y="251"/>
                    <a:pt x="743" y="313"/>
                  </a:cubicBezTo>
                  <a:cubicBezTo>
                    <a:pt x="750" y="327"/>
                    <a:pt x="755" y="342"/>
                    <a:pt x="757" y="359"/>
                  </a:cubicBezTo>
                  <a:cubicBezTo>
                    <a:pt x="761" y="381"/>
                    <a:pt x="760" y="406"/>
                    <a:pt x="756" y="428"/>
                  </a:cubicBezTo>
                  <a:cubicBezTo>
                    <a:pt x="751" y="452"/>
                    <a:pt x="742" y="473"/>
                    <a:pt x="729" y="490"/>
                  </a:cubicBezTo>
                  <a:cubicBezTo>
                    <a:pt x="722" y="500"/>
                    <a:pt x="713" y="508"/>
                    <a:pt x="704" y="513"/>
                  </a:cubicBezTo>
                  <a:cubicBezTo>
                    <a:pt x="704" y="476"/>
                    <a:pt x="704" y="476"/>
                    <a:pt x="704" y="476"/>
                  </a:cubicBezTo>
                  <a:cubicBezTo>
                    <a:pt x="730" y="445"/>
                    <a:pt x="739" y="384"/>
                    <a:pt x="724" y="341"/>
                  </a:cubicBezTo>
                  <a:cubicBezTo>
                    <a:pt x="718" y="320"/>
                    <a:pt x="710" y="310"/>
                    <a:pt x="704" y="308"/>
                  </a:cubicBezTo>
                  <a:lnTo>
                    <a:pt x="704" y="152"/>
                  </a:lnTo>
                  <a:close/>
                  <a:moveTo>
                    <a:pt x="704" y="731"/>
                  </a:moveTo>
                  <a:cubicBezTo>
                    <a:pt x="815" y="772"/>
                    <a:pt x="957" y="791"/>
                    <a:pt x="953" y="925"/>
                  </a:cubicBezTo>
                  <a:cubicBezTo>
                    <a:pt x="952" y="956"/>
                    <a:pt x="940" y="988"/>
                    <a:pt x="921" y="1020"/>
                  </a:cubicBezTo>
                  <a:cubicBezTo>
                    <a:pt x="704" y="1020"/>
                    <a:pt x="704" y="1020"/>
                    <a:pt x="704" y="1020"/>
                  </a:cubicBezTo>
                  <a:lnTo>
                    <a:pt x="704" y="731"/>
                  </a:lnTo>
                  <a:close/>
                  <a:moveTo>
                    <a:pt x="478" y="16"/>
                  </a:moveTo>
                  <a:cubicBezTo>
                    <a:pt x="588" y="0"/>
                    <a:pt x="661" y="52"/>
                    <a:pt x="704" y="152"/>
                  </a:cubicBezTo>
                  <a:cubicBezTo>
                    <a:pt x="704" y="308"/>
                    <a:pt x="704" y="308"/>
                    <a:pt x="704" y="308"/>
                  </a:cubicBezTo>
                  <a:cubicBezTo>
                    <a:pt x="693" y="305"/>
                    <a:pt x="684" y="321"/>
                    <a:pt x="680" y="350"/>
                  </a:cubicBezTo>
                  <a:cubicBezTo>
                    <a:pt x="675" y="381"/>
                    <a:pt x="674" y="429"/>
                    <a:pt x="679" y="494"/>
                  </a:cubicBezTo>
                  <a:cubicBezTo>
                    <a:pt x="688" y="491"/>
                    <a:pt x="697" y="484"/>
                    <a:pt x="704" y="476"/>
                  </a:cubicBezTo>
                  <a:cubicBezTo>
                    <a:pt x="704" y="513"/>
                    <a:pt x="704" y="513"/>
                    <a:pt x="704" y="513"/>
                  </a:cubicBezTo>
                  <a:cubicBezTo>
                    <a:pt x="700" y="515"/>
                    <a:pt x="696" y="517"/>
                    <a:pt x="692" y="519"/>
                  </a:cubicBezTo>
                  <a:cubicBezTo>
                    <a:pt x="684" y="535"/>
                    <a:pt x="675" y="552"/>
                    <a:pt x="665" y="566"/>
                  </a:cubicBezTo>
                  <a:cubicBezTo>
                    <a:pt x="654" y="594"/>
                    <a:pt x="635" y="619"/>
                    <a:pt x="614" y="640"/>
                  </a:cubicBezTo>
                  <a:cubicBezTo>
                    <a:pt x="621" y="675"/>
                    <a:pt x="640" y="705"/>
                    <a:pt x="684" y="723"/>
                  </a:cubicBezTo>
                  <a:cubicBezTo>
                    <a:pt x="690" y="726"/>
                    <a:pt x="697" y="728"/>
                    <a:pt x="704" y="731"/>
                  </a:cubicBezTo>
                  <a:cubicBezTo>
                    <a:pt x="704" y="1020"/>
                    <a:pt x="704" y="1020"/>
                    <a:pt x="704" y="1020"/>
                  </a:cubicBezTo>
                  <a:cubicBezTo>
                    <a:pt x="478" y="1020"/>
                    <a:pt x="478" y="1020"/>
                    <a:pt x="478" y="1020"/>
                  </a:cubicBezTo>
                  <a:cubicBezTo>
                    <a:pt x="478" y="984"/>
                    <a:pt x="478" y="984"/>
                    <a:pt x="478" y="984"/>
                  </a:cubicBezTo>
                  <a:cubicBezTo>
                    <a:pt x="479" y="984"/>
                    <a:pt x="479" y="984"/>
                    <a:pt x="480" y="984"/>
                  </a:cubicBezTo>
                  <a:cubicBezTo>
                    <a:pt x="487" y="984"/>
                    <a:pt x="493" y="977"/>
                    <a:pt x="493" y="969"/>
                  </a:cubicBezTo>
                  <a:cubicBezTo>
                    <a:pt x="493" y="961"/>
                    <a:pt x="487" y="955"/>
                    <a:pt x="480" y="955"/>
                  </a:cubicBezTo>
                  <a:cubicBezTo>
                    <a:pt x="479" y="955"/>
                    <a:pt x="479" y="955"/>
                    <a:pt x="478" y="955"/>
                  </a:cubicBezTo>
                  <a:cubicBezTo>
                    <a:pt x="478" y="945"/>
                    <a:pt x="478" y="945"/>
                    <a:pt x="478" y="945"/>
                  </a:cubicBezTo>
                  <a:cubicBezTo>
                    <a:pt x="479" y="945"/>
                    <a:pt x="479" y="945"/>
                    <a:pt x="480" y="945"/>
                  </a:cubicBezTo>
                  <a:cubicBezTo>
                    <a:pt x="487" y="945"/>
                    <a:pt x="493" y="938"/>
                    <a:pt x="493" y="930"/>
                  </a:cubicBezTo>
                  <a:cubicBezTo>
                    <a:pt x="493" y="922"/>
                    <a:pt x="487" y="916"/>
                    <a:pt x="480" y="916"/>
                  </a:cubicBezTo>
                  <a:cubicBezTo>
                    <a:pt x="479" y="916"/>
                    <a:pt x="479" y="916"/>
                    <a:pt x="478" y="916"/>
                  </a:cubicBezTo>
                  <a:cubicBezTo>
                    <a:pt x="478" y="901"/>
                    <a:pt x="478" y="901"/>
                    <a:pt x="478" y="901"/>
                  </a:cubicBezTo>
                  <a:cubicBezTo>
                    <a:pt x="556" y="871"/>
                    <a:pt x="598" y="831"/>
                    <a:pt x="661" y="751"/>
                  </a:cubicBezTo>
                  <a:cubicBezTo>
                    <a:pt x="625" y="737"/>
                    <a:pt x="602" y="703"/>
                    <a:pt x="589" y="663"/>
                  </a:cubicBezTo>
                  <a:cubicBezTo>
                    <a:pt x="553" y="691"/>
                    <a:pt x="514" y="709"/>
                    <a:pt x="485" y="709"/>
                  </a:cubicBezTo>
                  <a:cubicBezTo>
                    <a:pt x="483" y="709"/>
                    <a:pt x="481" y="709"/>
                    <a:pt x="479" y="709"/>
                  </a:cubicBezTo>
                  <a:cubicBezTo>
                    <a:pt x="478" y="709"/>
                    <a:pt x="478" y="709"/>
                    <a:pt x="478" y="709"/>
                  </a:cubicBezTo>
                  <a:cubicBezTo>
                    <a:pt x="478" y="613"/>
                    <a:pt x="478" y="613"/>
                    <a:pt x="478" y="613"/>
                  </a:cubicBezTo>
                  <a:cubicBezTo>
                    <a:pt x="479" y="613"/>
                    <a:pt x="479" y="613"/>
                    <a:pt x="479" y="613"/>
                  </a:cubicBezTo>
                  <a:cubicBezTo>
                    <a:pt x="493" y="613"/>
                    <a:pt x="503" y="634"/>
                    <a:pt x="519" y="628"/>
                  </a:cubicBezTo>
                  <a:cubicBezTo>
                    <a:pt x="555" y="615"/>
                    <a:pt x="571" y="591"/>
                    <a:pt x="571" y="565"/>
                  </a:cubicBezTo>
                  <a:cubicBezTo>
                    <a:pt x="571" y="529"/>
                    <a:pt x="525" y="512"/>
                    <a:pt x="478" y="512"/>
                  </a:cubicBezTo>
                  <a:cubicBezTo>
                    <a:pt x="478" y="478"/>
                    <a:pt x="478" y="478"/>
                    <a:pt x="478" y="478"/>
                  </a:cubicBezTo>
                  <a:cubicBezTo>
                    <a:pt x="531" y="470"/>
                    <a:pt x="566" y="485"/>
                    <a:pt x="587" y="502"/>
                  </a:cubicBezTo>
                  <a:cubicBezTo>
                    <a:pt x="588" y="503"/>
                    <a:pt x="590" y="504"/>
                    <a:pt x="591" y="506"/>
                  </a:cubicBezTo>
                  <a:cubicBezTo>
                    <a:pt x="644" y="538"/>
                    <a:pt x="663" y="405"/>
                    <a:pt x="664" y="319"/>
                  </a:cubicBezTo>
                  <a:cubicBezTo>
                    <a:pt x="580" y="314"/>
                    <a:pt x="531" y="271"/>
                    <a:pt x="478" y="235"/>
                  </a:cubicBezTo>
                  <a:lnTo>
                    <a:pt x="478" y="16"/>
                  </a:lnTo>
                  <a:close/>
                  <a:moveTo>
                    <a:pt x="253" y="143"/>
                  </a:moveTo>
                  <a:cubicBezTo>
                    <a:pt x="281" y="83"/>
                    <a:pt x="325" y="38"/>
                    <a:pt x="395" y="35"/>
                  </a:cubicBezTo>
                  <a:cubicBezTo>
                    <a:pt x="408" y="31"/>
                    <a:pt x="422" y="27"/>
                    <a:pt x="437" y="25"/>
                  </a:cubicBezTo>
                  <a:cubicBezTo>
                    <a:pt x="451" y="21"/>
                    <a:pt x="465" y="18"/>
                    <a:pt x="478" y="16"/>
                  </a:cubicBezTo>
                  <a:cubicBezTo>
                    <a:pt x="478" y="235"/>
                    <a:pt x="478" y="235"/>
                    <a:pt x="478" y="235"/>
                  </a:cubicBezTo>
                  <a:cubicBezTo>
                    <a:pt x="461" y="223"/>
                    <a:pt x="444" y="212"/>
                    <a:pt x="425" y="204"/>
                  </a:cubicBezTo>
                  <a:cubicBezTo>
                    <a:pt x="378" y="183"/>
                    <a:pt x="333" y="179"/>
                    <a:pt x="316" y="207"/>
                  </a:cubicBezTo>
                  <a:cubicBezTo>
                    <a:pt x="303" y="228"/>
                    <a:pt x="296" y="254"/>
                    <a:pt x="294" y="284"/>
                  </a:cubicBezTo>
                  <a:cubicBezTo>
                    <a:pt x="294" y="285"/>
                    <a:pt x="294" y="287"/>
                    <a:pt x="294" y="289"/>
                  </a:cubicBezTo>
                  <a:cubicBezTo>
                    <a:pt x="290" y="370"/>
                    <a:pt x="303" y="542"/>
                    <a:pt x="362" y="506"/>
                  </a:cubicBezTo>
                  <a:cubicBezTo>
                    <a:pt x="364" y="504"/>
                    <a:pt x="365" y="503"/>
                    <a:pt x="367" y="502"/>
                  </a:cubicBezTo>
                  <a:cubicBezTo>
                    <a:pt x="388" y="485"/>
                    <a:pt x="423" y="469"/>
                    <a:pt x="477" y="478"/>
                  </a:cubicBezTo>
                  <a:cubicBezTo>
                    <a:pt x="478" y="478"/>
                    <a:pt x="478" y="478"/>
                    <a:pt x="478" y="478"/>
                  </a:cubicBezTo>
                  <a:cubicBezTo>
                    <a:pt x="478" y="512"/>
                    <a:pt x="478" y="512"/>
                    <a:pt x="478" y="512"/>
                  </a:cubicBezTo>
                  <a:cubicBezTo>
                    <a:pt x="432" y="512"/>
                    <a:pt x="384" y="529"/>
                    <a:pt x="382" y="561"/>
                  </a:cubicBezTo>
                  <a:cubicBezTo>
                    <a:pt x="380" y="588"/>
                    <a:pt x="400" y="615"/>
                    <a:pt x="438" y="628"/>
                  </a:cubicBezTo>
                  <a:cubicBezTo>
                    <a:pt x="454" y="634"/>
                    <a:pt x="464" y="613"/>
                    <a:pt x="478" y="613"/>
                  </a:cubicBezTo>
                  <a:cubicBezTo>
                    <a:pt x="478" y="709"/>
                    <a:pt x="478" y="709"/>
                    <a:pt x="478" y="709"/>
                  </a:cubicBezTo>
                  <a:cubicBezTo>
                    <a:pt x="477" y="709"/>
                    <a:pt x="475" y="709"/>
                    <a:pt x="472" y="709"/>
                  </a:cubicBezTo>
                  <a:cubicBezTo>
                    <a:pt x="444" y="709"/>
                    <a:pt x="405" y="692"/>
                    <a:pt x="370" y="665"/>
                  </a:cubicBezTo>
                  <a:cubicBezTo>
                    <a:pt x="357" y="704"/>
                    <a:pt x="334" y="737"/>
                    <a:pt x="298" y="751"/>
                  </a:cubicBezTo>
                  <a:cubicBezTo>
                    <a:pt x="358" y="841"/>
                    <a:pt x="407" y="878"/>
                    <a:pt x="478" y="901"/>
                  </a:cubicBezTo>
                  <a:cubicBezTo>
                    <a:pt x="478" y="901"/>
                    <a:pt x="478" y="901"/>
                    <a:pt x="478" y="901"/>
                  </a:cubicBezTo>
                  <a:cubicBezTo>
                    <a:pt x="478" y="916"/>
                    <a:pt x="478" y="916"/>
                    <a:pt x="478" y="916"/>
                  </a:cubicBezTo>
                  <a:cubicBezTo>
                    <a:pt x="471" y="916"/>
                    <a:pt x="466" y="923"/>
                    <a:pt x="466" y="930"/>
                  </a:cubicBezTo>
                  <a:cubicBezTo>
                    <a:pt x="466" y="938"/>
                    <a:pt x="471" y="944"/>
                    <a:pt x="478" y="945"/>
                  </a:cubicBezTo>
                  <a:cubicBezTo>
                    <a:pt x="478" y="955"/>
                    <a:pt x="478" y="955"/>
                    <a:pt x="478" y="955"/>
                  </a:cubicBezTo>
                  <a:cubicBezTo>
                    <a:pt x="471" y="956"/>
                    <a:pt x="466" y="962"/>
                    <a:pt x="466" y="969"/>
                  </a:cubicBezTo>
                  <a:cubicBezTo>
                    <a:pt x="466" y="977"/>
                    <a:pt x="471" y="983"/>
                    <a:pt x="478" y="984"/>
                  </a:cubicBezTo>
                  <a:cubicBezTo>
                    <a:pt x="478" y="1020"/>
                    <a:pt x="478" y="1020"/>
                    <a:pt x="478" y="1020"/>
                  </a:cubicBezTo>
                  <a:cubicBezTo>
                    <a:pt x="253" y="1020"/>
                    <a:pt x="253" y="1020"/>
                    <a:pt x="253" y="1020"/>
                  </a:cubicBezTo>
                  <a:cubicBezTo>
                    <a:pt x="253" y="730"/>
                    <a:pt x="253" y="730"/>
                    <a:pt x="253" y="730"/>
                  </a:cubicBezTo>
                  <a:cubicBezTo>
                    <a:pt x="260" y="728"/>
                    <a:pt x="266" y="726"/>
                    <a:pt x="272" y="723"/>
                  </a:cubicBezTo>
                  <a:cubicBezTo>
                    <a:pt x="317" y="704"/>
                    <a:pt x="336" y="675"/>
                    <a:pt x="342" y="640"/>
                  </a:cubicBezTo>
                  <a:cubicBezTo>
                    <a:pt x="322" y="619"/>
                    <a:pt x="304" y="595"/>
                    <a:pt x="293" y="569"/>
                  </a:cubicBezTo>
                  <a:cubicBezTo>
                    <a:pt x="282" y="554"/>
                    <a:pt x="273" y="537"/>
                    <a:pt x="265" y="519"/>
                  </a:cubicBezTo>
                  <a:cubicBezTo>
                    <a:pt x="261" y="517"/>
                    <a:pt x="257" y="516"/>
                    <a:pt x="253" y="513"/>
                  </a:cubicBezTo>
                  <a:cubicBezTo>
                    <a:pt x="253" y="477"/>
                    <a:pt x="253" y="477"/>
                    <a:pt x="253" y="477"/>
                  </a:cubicBezTo>
                  <a:cubicBezTo>
                    <a:pt x="260" y="485"/>
                    <a:pt x="269" y="491"/>
                    <a:pt x="278" y="494"/>
                  </a:cubicBezTo>
                  <a:cubicBezTo>
                    <a:pt x="283" y="431"/>
                    <a:pt x="283" y="374"/>
                    <a:pt x="276" y="341"/>
                  </a:cubicBezTo>
                  <a:cubicBezTo>
                    <a:pt x="271" y="317"/>
                    <a:pt x="262" y="308"/>
                    <a:pt x="253" y="310"/>
                  </a:cubicBezTo>
                  <a:lnTo>
                    <a:pt x="253" y="143"/>
                  </a:lnTo>
                  <a:close/>
                  <a:moveTo>
                    <a:pt x="214" y="313"/>
                  </a:moveTo>
                  <a:cubicBezTo>
                    <a:pt x="214" y="313"/>
                    <a:pt x="214" y="313"/>
                    <a:pt x="214" y="313"/>
                  </a:cubicBezTo>
                  <a:cubicBezTo>
                    <a:pt x="218" y="258"/>
                    <a:pt x="229" y="195"/>
                    <a:pt x="253" y="143"/>
                  </a:cubicBezTo>
                  <a:cubicBezTo>
                    <a:pt x="253" y="310"/>
                    <a:pt x="253" y="310"/>
                    <a:pt x="253" y="310"/>
                  </a:cubicBezTo>
                  <a:cubicBezTo>
                    <a:pt x="246" y="312"/>
                    <a:pt x="238" y="323"/>
                    <a:pt x="233" y="339"/>
                  </a:cubicBezTo>
                  <a:cubicBezTo>
                    <a:pt x="217" y="383"/>
                    <a:pt x="226" y="445"/>
                    <a:pt x="253" y="477"/>
                  </a:cubicBezTo>
                  <a:cubicBezTo>
                    <a:pt x="253" y="513"/>
                    <a:pt x="253" y="513"/>
                    <a:pt x="253" y="513"/>
                  </a:cubicBezTo>
                  <a:cubicBezTo>
                    <a:pt x="243" y="508"/>
                    <a:pt x="235" y="500"/>
                    <a:pt x="227" y="490"/>
                  </a:cubicBezTo>
                  <a:cubicBezTo>
                    <a:pt x="214" y="473"/>
                    <a:pt x="206" y="452"/>
                    <a:pt x="201" y="428"/>
                  </a:cubicBezTo>
                  <a:cubicBezTo>
                    <a:pt x="196" y="406"/>
                    <a:pt x="195" y="381"/>
                    <a:pt x="199" y="359"/>
                  </a:cubicBezTo>
                  <a:cubicBezTo>
                    <a:pt x="202" y="342"/>
                    <a:pt x="206" y="326"/>
                    <a:pt x="214" y="313"/>
                  </a:cubicBezTo>
                  <a:moveTo>
                    <a:pt x="253" y="1020"/>
                  </a:moveTo>
                  <a:cubicBezTo>
                    <a:pt x="35" y="1020"/>
                    <a:pt x="35" y="1020"/>
                    <a:pt x="35" y="1020"/>
                  </a:cubicBezTo>
                  <a:cubicBezTo>
                    <a:pt x="16" y="988"/>
                    <a:pt x="4" y="956"/>
                    <a:pt x="3" y="925"/>
                  </a:cubicBezTo>
                  <a:cubicBezTo>
                    <a:pt x="0" y="791"/>
                    <a:pt x="142" y="772"/>
                    <a:pt x="253" y="730"/>
                  </a:cubicBezTo>
                  <a:lnTo>
                    <a:pt x="253" y="102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694047" y="3922502"/>
            <a:ext cx="310128" cy="310127"/>
            <a:chOff x="2955230" y="2884598"/>
            <a:chExt cx="1009173" cy="1009173"/>
          </a:xfrm>
        </p:grpSpPr>
        <p:sp>
          <p:nvSpPr>
            <p:cNvPr id="30" name="Oval 29"/>
            <p:cNvSpPr/>
            <p:nvPr/>
          </p:nvSpPr>
          <p:spPr>
            <a:xfrm>
              <a:off x="2955230" y="2884598"/>
              <a:ext cx="1009173" cy="1009173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1" name="Freeform 26"/>
            <p:cNvSpPr>
              <a:spLocks noEditPoints="1"/>
            </p:cNvSpPr>
            <p:nvPr/>
          </p:nvSpPr>
          <p:spPr bwMode="auto">
            <a:xfrm flipH="1">
              <a:off x="3158032" y="3042880"/>
              <a:ext cx="603570" cy="708399"/>
            </a:xfrm>
            <a:custGeom>
              <a:avLst/>
              <a:gdLst>
                <a:gd name="T0" fmla="*/ 565 w 631"/>
                <a:gd name="T1" fmla="*/ 585 h 741"/>
                <a:gd name="T2" fmla="*/ 545 w 631"/>
                <a:gd name="T3" fmla="*/ 531 h 741"/>
                <a:gd name="T4" fmla="*/ 567 w 631"/>
                <a:gd name="T5" fmla="*/ 470 h 741"/>
                <a:gd name="T6" fmla="*/ 568 w 631"/>
                <a:gd name="T7" fmla="*/ 407 h 741"/>
                <a:gd name="T8" fmla="*/ 568 w 631"/>
                <a:gd name="T9" fmla="*/ 345 h 741"/>
                <a:gd name="T10" fmla="*/ 535 w 631"/>
                <a:gd name="T11" fmla="*/ 208 h 741"/>
                <a:gd name="T12" fmla="*/ 476 w 631"/>
                <a:gd name="T13" fmla="*/ 107 h 741"/>
                <a:gd name="T14" fmla="*/ 270 w 631"/>
                <a:gd name="T15" fmla="*/ 60 h 741"/>
                <a:gd name="T16" fmla="*/ 146 w 631"/>
                <a:gd name="T17" fmla="*/ 128 h 741"/>
                <a:gd name="T18" fmla="*/ 102 w 631"/>
                <a:gd name="T19" fmla="*/ 207 h 741"/>
                <a:gd name="T20" fmla="*/ 63 w 631"/>
                <a:gd name="T21" fmla="*/ 310 h 741"/>
                <a:gd name="T22" fmla="*/ 64 w 631"/>
                <a:gd name="T23" fmla="*/ 390 h 741"/>
                <a:gd name="T24" fmla="*/ 69 w 631"/>
                <a:gd name="T25" fmla="*/ 482 h 741"/>
                <a:gd name="T26" fmla="*/ 83 w 631"/>
                <a:gd name="T27" fmla="*/ 539 h 741"/>
                <a:gd name="T28" fmla="*/ 67 w 631"/>
                <a:gd name="T29" fmla="*/ 585 h 741"/>
                <a:gd name="T30" fmla="*/ 2 w 631"/>
                <a:gd name="T31" fmla="*/ 678 h 741"/>
                <a:gd name="T32" fmla="*/ 23 w 631"/>
                <a:gd name="T33" fmla="*/ 741 h 741"/>
                <a:gd name="T34" fmla="*/ 609 w 631"/>
                <a:gd name="T35" fmla="*/ 741 h 741"/>
                <a:gd name="T36" fmla="*/ 630 w 631"/>
                <a:gd name="T37" fmla="*/ 678 h 741"/>
                <a:gd name="T38" fmla="*/ 565 w 631"/>
                <a:gd name="T39" fmla="*/ 585 h 741"/>
                <a:gd name="T40" fmla="*/ 454 w 631"/>
                <a:gd name="T41" fmla="*/ 282 h 741"/>
                <a:gd name="T42" fmla="*/ 452 w 631"/>
                <a:gd name="T43" fmla="*/ 281 h 741"/>
                <a:gd name="T44" fmla="*/ 482 w 631"/>
                <a:gd name="T45" fmla="*/ 305 h 741"/>
                <a:gd name="T46" fmla="*/ 470 w 631"/>
                <a:gd name="T47" fmla="*/ 374 h 741"/>
                <a:gd name="T48" fmla="*/ 460 w 631"/>
                <a:gd name="T49" fmla="*/ 373 h 741"/>
                <a:gd name="T50" fmla="*/ 454 w 631"/>
                <a:gd name="T51" fmla="*/ 282 h 741"/>
                <a:gd name="T52" fmla="*/ 150 w 631"/>
                <a:gd name="T53" fmla="*/ 302 h 741"/>
                <a:gd name="T54" fmla="*/ 184 w 631"/>
                <a:gd name="T55" fmla="*/ 292 h 741"/>
                <a:gd name="T56" fmla="*/ 194 w 631"/>
                <a:gd name="T57" fmla="*/ 284 h 741"/>
                <a:gd name="T58" fmla="*/ 211 w 631"/>
                <a:gd name="T59" fmla="*/ 198 h 741"/>
                <a:gd name="T60" fmla="*/ 213 w 631"/>
                <a:gd name="T61" fmla="*/ 195 h 741"/>
                <a:gd name="T62" fmla="*/ 316 w 631"/>
                <a:gd name="T63" fmla="*/ 252 h 741"/>
                <a:gd name="T64" fmla="*/ 329 w 631"/>
                <a:gd name="T65" fmla="*/ 253 h 741"/>
                <a:gd name="T66" fmla="*/ 394 w 631"/>
                <a:gd name="T67" fmla="*/ 315 h 741"/>
                <a:gd name="T68" fmla="*/ 410 w 631"/>
                <a:gd name="T69" fmla="*/ 360 h 741"/>
                <a:gd name="T70" fmla="*/ 435 w 631"/>
                <a:gd name="T71" fmla="*/ 412 h 741"/>
                <a:gd name="T72" fmla="*/ 316 w 631"/>
                <a:gd name="T73" fmla="*/ 493 h 741"/>
                <a:gd name="T74" fmla="*/ 316 w 631"/>
                <a:gd name="T75" fmla="*/ 493 h 741"/>
                <a:gd name="T76" fmla="*/ 188 w 631"/>
                <a:gd name="T77" fmla="*/ 394 h 741"/>
                <a:gd name="T78" fmla="*/ 150 w 631"/>
                <a:gd name="T79" fmla="*/ 302 h 741"/>
                <a:gd name="T80" fmla="*/ 114 w 631"/>
                <a:gd name="T81" fmla="*/ 589 h 741"/>
                <a:gd name="T82" fmla="*/ 200 w 631"/>
                <a:gd name="T83" fmla="*/ 563 h 741"/>
                <a:gd name="T84" fmla="*/ 240 w 631"/>
                <a:gd name="T85" fmla="*/ 493 h 741"/>
                <a:gd name="T86" fmla="*/ 316 w 631"/>
                <a:gd name="T87" fmla="*/ 515 h 741"/>
                <a:gd name="T88" fmla="*/ 316 w 631"/>
                <a:gd name="T89" fmla="*/ 515 h 741"/>
                <a:gd name="T90" fmla="*/ 391 w 631"/>
                <a:gd name="T91" fmla="*/ 493 h 741"/>
                <a:gd name="T92" fmla="*/ 431 w 631"/>
                <a:gd name="T93" fmla="*/ 563 h 741"/>
                <a:gd name="T94" fmla="*/ 519 w 631"/>
                <a:gd name="T95" fmla="*/ 590 h 741"/>
                <a:gd name="T96" fmla="*/ 316 w 631"/>
                <a:gd name="T97" fmla="*/ 661 h 741"/>
                <a:gd name="T98" fmla="*/ 114 w 631"/>
                <a:gd name="T99" fmla="*/ 589 h 741"/>
                <a:gd name="T100" fmla="*/ 318 w 631"/>
                <a:gd name="T101" fmla="*/ 722 h 741"/>
                <a:gd name="T102" fmla="*/ 316 w 631"/>
                <a:gd name="T103" fmla="*/ 722 h 741"/>
                <a:gd name="T104" fmla="*/ 46 w 631"/>
                <a:gd name="T105" fmla="*/ 621 h 741"/>
                <a:gd name="T106" fmla="*/ 67 w 631"/>
                <a:gd name="T107" fmla="*/ 606 h 741"/>
                <a:gd name="T108" fmla="*/ 316 w 631"/>
                <a:gd name="T109" fmla="*/ 697 h 741"/>
                <a:gd name="T110" fmla="*/ 318 w 631"/>
                <a:gd name="T111" fmla="*/ 697 h 741"/>
                <a:gd name="T112" fmla="*/ 564 w 631"/>
                <a:gd name="T113" fmla="*/ 608 h 741"/>
                <a:gd name="T114" fmla="*/ 585 w 631"/>
                <a:gd name="T115" fmla="*/ 624 h 741"/>
                <a:gd name="T116" fmla="*/ 318 w 631"/>
                <a:gd name="T117" fmla="*/ 722 h 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31" h="741">
                  <a:moveTo>
                    <a:pt x="565" y="585"/>
                  </a:moveTo>
                  <a:cubicBezTo>
                    <a:pt x="577" y="562"/>
                    <a:pt x="566" y="543"/>
                    <a:pt x="545" y="531"/>
                  </a:cubicBezTo>
                  <a:cubicBezTo>
                    <a:pt x="517" y="515"/>
                    <a:pt x="536" y="486"/>
                    <a:pt x="567" y="470"/>
                  </a:cubicBezTo>
                  <a:cubicBezTo>
                    <a:pt x="597" y="454"/>
                    <a:pt x="607" y="426"/>
                    <a:pt x="568" y="407"/>
                  </a:cubicBezTo>
                  <a:cubicBezTo>
                    <a:pt x="530" y="387"/>
                    <a:pt x="532" y="381"/>
                    <a:pt x="568" y="345"/>
                  </a:cubicBezTo>
                  <a:cubicBezTo>
                    <a:pt x="604" y="308"/>
                    <a:pt x="586" y="222"/>
                    <a:pt x="535" y="208"/>
                  </a:cubicBezTo>
                  <a:cubicBezTo>
                    <a:pt x="484" y="194"/>
                    <a:pt x="497" y="166"/>
                    <a:pt x="476" y="107"/>
                  </a:cubicBezTo>
                  <a:cubicBezTo>
                    <a:pt x="456" y="51"/>
                    <a:pt x="319" y="0"/>
                    <a:pt x="270" y="60"/>
                  </a:cubicBezTo>
                  <a:cubicBezTo>
                    <a:pt x="236" y="23"/>
                    <a:pt x="161" y="73"/>
                    <a:pt x="146" y="128"/>
                  </a:cubicBezTo>
                  <a:cubicBezTo>
                    <a:pt x="131" y="184"/>
                    <a:pt x="142" y="199"/>
                    <a:pt x="102" y="207"/>
                  </a:cubicBezTo>
                  <a:cubicBezTo>
                    <a:pt x="62" y="215"/>
                    <a:pt x="37" y="273"/>
                    <a:pt x="63" y="310"/>
                  </a:cubicBezTo>
                  <a:cubicBezTo>
                    <a:pt x="89" y="346"/>
                    <a:pt x="101" y="363"/>
                    <a:pt x="64" y="390"/>
                  </a:cubicBezTo>
                  <a:cubicBezTo>
                    <a:pt x="27" y="417"/>
                    <a:pt x="34" y="465"/>
                    <a:pt x="69" y="482"/>
                  </a:cubicBezTo>
                  <a:cubicBezTo>
                    <a:pt x="104" y="498"/>
                    <a:pt x="111" y="523"/>
                    <a:pt x="83" y="539"/>
                  </a:cubicBezTo>
                  <a:cubicBezTo>
                    <a:pt x="63" y="551"/>
                    <a:pt x="53" y="568"/>
                    <a:pt x="67" y="585"/>
                  </a:cubicBezTo>
                  <a:cubicBezTo>
                    <a:pt x="29" y="603"/>
                    <a:pt x="0" y="629"/>
                    <a:pt x="2" y="678"/>
                  </a:cubicBezTo>
                  <a:cubicBezTo>
                    <a:pt x="2" y="699"/>
                    <a:pt x="10" y="720"/>
                    <a:pt x="23" y="741"/>
                  </a:cubicBezTo>
                  <a:cubicBezTo>
                    <a:pt x="609" y="741"/>
                    <a:pt x="609" y="741"/>
                    <a:pt x="609" y="741"/>
                  </a:cubicBezTo>
                  <a:cubicBezTo>
                    <a:pt x="621" y="720"/>
                    <a:pt x="629" y="699"/>
                    <a:pt x="630" y="678"/>
                  </a:cubicBezTo>
                  <a:cubicBezTo>
                    <a:pt x="631" y="629"/>
                    <a:pt x="603" y="603"/>
                    <a:pt x="565" y="585"/>
                  </a:cubicBezTo>
                  <a:close/>
                  <a:moveTo>
                    <a:pt x="454" y="282"/>
                  </a:moveTo>
                  <a:cubicBezTo>
                    <a:pt x="453" y="281"/>
                    <a:pt x="452" y="281"/>
                    <a:pt x="452" y="281"/>
                  </a:cubicBezTo>
                  <a:cubicBezTo>
                    <a:pt x="467" y="252"/>
                    <a:pt x="479" y="289"/>
                    <a:pt x="482" y="305"/>
                  </a:cubicBezTo>
                  <a:cubicBezTo>
                    <a:pt x="486" y="328"/>
                    <a:pt x="481" y="355"/>
                    <a:pt x="470" y="374"/>
                  </a:cubicBezTo>
                  <a:cubicBezTo>
                    <a:pt x="467" y="373"/>
                    <a:pt x="464" y="373"/>
                    <a:pt x="460" y="373"/>
                  </a:cubicBezTo>
                  <a:cubicBezTo>
                    <a:pt x="411" y="378"/>
                    <a:pt x="527" y="312"/>
                    <a:pt x="454" y="282"/>
                  </a:cubicBezTo>
                  <a:close/>
                  <a:moveTo>
                    <a:pt x="150" y="302"/>
                  </a:moveTo>
                  <a:cubicBezTo>
                    <a:pt x="156" y="273"/>
                    <a:pt x="172" y="265"/>
                    <a:pt x="184" y="292"/>
                  </a:cubicBezTo>
                  <a:cubicBezTo>
                    <a:pt x="194" y="314"/>
                    <a:pt x="196" y="325"/>
                    <a:pt x="194" y="284"/>
                  </a:cubicBezTo>
                  <a:cubicBezTo>
                    <a:pt x="193" y="256"/>
                    <a:pt x="199" y="226"/>
                    <a:pt x="211" y="198"/>
                  </a:cubicBezTo>
                  <a:cubicBezTo>
                    <a:pt x="212" y="197"/>
                    <a:pt x="212" y="196"/>
                    <a:pt x="213" y="195"/>
                  </a:cubicBezTo>
                  <a:cubicBezTo>
                    <a:pt x="232" y="223"/>
                    <a:pt x="270" y="249"/>
                    <a:pt x="316" y="252"/>
                  </a:cubicBezTo>
                  <a:cubicBezTo>
                    <a:pt x="321" y="252"/>
                    <a:pt x="325" y="253"/>
                    <a:pt x="329" y="253"/>
                  </a:cubicBezTo>
                  <a:cubicBezTo>
                    <a:pt x="417" y="251"/>
                    <a:pt x="322" y="306"/>
                    <a:pt x="394" y="315"/>
                  </a:cubicBezTo>
                  <a:cubicBezTo>
                    <a:pt x="446" y="322"/>
                    <a:pt x="436" y="331"/>
                    <a:pt x="410" y="360"/>
                  </a:cubicBezTo>
                  <a:cubicBezTo>
                    <a:pt x="392" y="380"/>
                    <a:pt x="397" y="406"/>
                    <a:pt x="435" y="412"/>
                  </a:cubicBezTo>
                  <a:cubicBezTo>
                    <a:pt x="410" y="459"/>
                    <a:pt x="370" y="493"/>
                    <a:pt x="316" y="493"/>
                  </a:cubicBezTo>
                  <a:cubicBezTo>
                    <a:pt x="316" y="493"/>
                    <a:pt x="316" y="493"/>
                    <a:pt x="316" y="493"/>
                  </a:cubicBezTo>
                  <a:cubicBezTo>
                    <a:pt x="256" y="493"/>
                    <a:pt x="212" y="451"/>
                    <a:pt x="188" y="394"/>
                  </a:cubicBezTo>
                  <a:cubicBezTo>
                    <a:pt x="157" y="389"/>
                    <a:pt x="143" y="339"/>
                    <a:pt x="150" y="302"/>
                  </a:cubicBezTo>
                  <a:close/>
                  <a:moveTo>
                    <a:pt x="114" y="589"/>
                  </a:moveTo>
                  <a:cubicBezTo>
                    <a:pt x="141" y="580"/>
                    <a:pt x="171" y="573"/>
                    <a:pt x="200" y="563"/>
                  </a:cubicBezTo>
                  <a:cubicBezTo>
                    <a:pt x="234" y="550"/>
                    <a:pt x="241" y="524"/>
                    <a:pt x="240" y="493"/>
                  </a:cubicBezTo>
                  <a:cubicBezTo>
                    <a:pt x="262" y="507"/>
                    <a:pt x="287" y="515"/>
                    <a:pt x="316" y="515"/>
                  </a:cubicBezTo>
                  <a:cubicBezTo>
                    <a:pt x="316" y="515"/>
                    <a:pt x="316" y="515"/>
                    <a:pt x="316" y="515"/>
                  </a:cubicBezTo>
                  <a:cubicBezTo>
                    <a:pt x="344" y="515"/>
                    <a:pt x="369" y="507"/>
                    <a:pt x="391" y="493"/>
                  </a:cubicBezTo>
                  <a:cubicBezTo>
                    <a:pt x="390" y="524"/>
                    <a:pt x="397" y="550"/>
                    <a:pt x="431" y="563"/>
                  </a:cubicBezTo>
                  <a:cubicBezTo>
                    <a:pt x="461" y="574"/>
                    <a:pt x="492" y="581"/>
                    <a:pt x="519" y="590"/>
                  </a:cubicBezTo>
                  <a:cubicBezTo>
                    <a:pt x="501" y="642"/>
                    <a:pt x="408" y="662"/>
                    <a:pt x="316" y="661"/>
                  </a:cubicBezTo>
                  <a:cubicBezTo>
                    <a:pt x="210" y="660"/>
                    <a:pt x="105" y="630"/>
                    <a:pt x="114" y="589"/>
                  </a:cubicBezTo>
                  <a:close/>
                  <a:moveTo>
                    <a:pt x="318" y="722"/>
                  </a:moveTo>
                  <a:cubicBezTo>
                    <a:pt x="316" y="722"/>
                    <a:pt x="316" y="722"/>
                    <a:pt x="316" y="722"/>
                  </a:cubicBezTo>
                  <a:cubicBezTo>
                    <a:pt x="184" y="722"/>
                    <a:pt x="70" y="685"/>
                    <a:pt x="46" y="621"/>
                  </a:cubicBezTo>
                  <a:cubicBezTo>
                    <a:pt x="52" y="616"/>
                    <a:pt x="59" y="611"/>
                    <a:pt x="67" y="606"/>
                  </a:cubicBezTo>
                  <a:cubicBezTo>
                    <a:pt x="78" y="664"/>
                    <a:pt x="187" y="697"/>
                    <a:pt x="316" y="697"/>
                  </a:cubicBezTo>
                  <a:cubicBezTo>
                    <a:pt x="318" y="697"/>
                    <a:pt x="318" y="697"/>
                    <a:pt x="318" y="697"/>
                  </a:cubicBezTo>
                  <a:cubicBezTo>
                    <a:pt x="448" y="697"/>
                    <a:pt x="551" y="665"/>
                    <a:pt x="564" y="608"/>
                  </a:cubicBezTo>
                  <a:cubicBezTo>
                    <a:pt x="572" y="613"/>
                    <a:pt x="578" y="618"/>
                    <a:pt x="585" y="624"/>
                  </a:cubicBezTo>
                  <a:cubicBezTo>
                    <a:pt x="559" y="687"/>
                    <a:pt x="451" y="722"/>
                    <a:pt x="318" y="722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415472" y="4278966"/>
            <a:ext cx="310128" cy="310127"/>
            <a:chOff x="2955230" y="2884598"/>
            <a:chExt cx="1009173" cy="1009173"/>
          </a:xfrm>
        </p:grpSpPr>
        <p:sp>
          <p:nvSpPr>
            <p:cNvPr id="33" name="Oval 32"/>
            <p:cNvSpPr/>
            <p:nvPr/>
          </p:nvSpPr>
          <p:spPr>
            <a:xfrm>
              <a:off x="2955230" y="2884598"/>
              <a:ext cx="1009173" cy="1009173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 w="254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4" name="Freeform 26"/>
            <p:cNvSpPr>
              <a:spLocks noEditPoints="1"/>
            </p:cNvSpPr>
            <p:nvPr/>
          </p:nvSpPr>
          <p:spPr bwMode="auto">
            <a:xfrm flipH="1">
              <a:off x="3158032" y="3042880"/>
              <a:ext cx="603570" cy="708399"/>
            </a:xfrm>
            <a:custGeom>
              <a:avLst/>
              <a:gdLst>
                <a:gd name="T0" fmla="*/ 565 w 631"/>
                <a:gd name="T1" fmla="*/ 585 h 741"/>
                <a:gd name="T2" fmla="*/ 545 w 631"/>
                <a:gd name="T3" fmla="*/ 531 h 741"/>
                <a:gd name="T4" fmla="*/ 567 w 631"/>
                <a:gd name="T5" fmla="*/ 470 h 741"/>
                <a:gd name="T6" fmla="*/ 568 w 631"/>
                <a:gd name="T7" fmla="*/ 407 h 741"/>
                <a:gd name="T8" fmla="*/ 568 w 631"/>
                <a:gd name="T9" fmla="*/ 345 h 741"/>
                <a:gd name="T10" fmla="*/ 535 w 631"/>
                <a:gd name="T11" fmla="*/ 208 h 741"/>
                <a:gd name="T12" fmla="*/ 476 w 631"/>
                <a:gd name="T13" fmla="*/ 107 h 741"/>
                <a:gd name="T14" fmla="*/ 270 w 631"/>
                <a:gd name="T15" fmla="*/ 60 h 741"/>
                <a:gd name="T16" fmla="*/ 146 w 631"/>
                <a:gd name="T17" fmla="*/ 128 h 741"/>
                <a:gd name="T18" fmla="*/ 102 w 631"/>
                <a:gd name="T19" fmla="*/ 207 h 741"/>
                <a:gd name="T20" fmla="*/ 63 w 631"/>
                <a:gd name="T21" fmla="*/ 310 h 741"/>
                <a:gd name="T22" fmla="*/ 64 w 631"/>
                <a:gd name="T23" fmla="*/ 390 h 741"/>
                <a:gd name="T24" fmla="*/ 69 w 631"/>
                <a:gd name="T25" fmla="*/ 482 h 741"/>
                <a:gd name="T26" fmla="*/ 83 w 631"/>
                <a:gd name="T27" fmla="*/ 539 h 741"/>
                <a:gd name="T28" fmla="*/ 67 w 631"/>
                <a:gd name="T29" fmla="*/ 585 h 741"/>
                <a:gd name="T30" fmla="*/ 2 w 631"/>
                <a:gd name="T31" fmla="*/ 678 h 741"/>
                <a:gd name="T32" fmla="*/ 23 w 631"/>
                <a:gd name="T33" fmla="*/ 741 h 741"/>
                <a:gd name="T34" fmla="*/ 609 w 631"/>
                <a:gd name="T35" fmla="*/ 741 h 741"/>
                <a:gd name="T36" fmla="*/ 630 w 631"/>
                <a:gd name="T37" fmla="*/ 678 h 741"/>
                <a:gd name="T38" fmla="*/ 565 w 631"/>
                <a:gd name="T39" fmla="*/ 585 h 741"/>
                <a:gd name="T40" fmla="*/ 454 w 631"/>
                <a:gd name="T41" fmla="*/ 282 h 741"/>
                <a:gd name="T42" fmla="*/ 452 w 631"/>
                <a:gd name="T43" fmla="*/ 281 h 741"/>
                <a:gd name="T44" fmla="*/ 482 w 631"/>
                <a:gd name="T45" fmla="*/ 305 h 741"/>
                <a:gd name="T46" fmla="*/ 470 w 631"/>
                <a:gd name="T47" fmla="*/ 374 h 741"/>
                <a:gd name="T48" fmla="*/ 460 w 631"/>
                <a:gd name="T49" fmla="*/ 373 h 741"/>
                <a:gd name="T50" fmla="*/ 454 w 631"/>
                <a:gd name="T51" fmla="*/ 282 h 741"/>
                <a:gd name="T52" fmla="*/ 150 w 631"/>
                <a:gd name="T53" fmla="*/ 302 h 741"/>
                <a:gd name="T54" fmla="*/ 184 w 631"/>
                <a:gd name="T55" fmla="*/ 292 h 741"/>
                <a:gd name="T56" fmla="*/ 194 w 631"/>
                <a:gd name="T57" fmla="*/ 284 h 741"/>
                <a:gd name="T58" fmla="*/ 211 w 631"/>
                <a:gd name="T59" fmla="*/ 198 h 741"/>
                <a:gd name="T60" fmla="*/ 213 w 631"/>
                <a:gd name="T61" fmla="*/ 195 h 741"/>
                <a:gd name="T62" fmla="*/ 316 w 631"/>
                <a:gd name="T63" fmla="*/ 252 h 741"/>
                <a:gd name="T64" fmla="*/ 329 w 631"/>
                <a:gd name="T65" fmla="*/ 253 h 741"/>
                <a:gd name="T66" fmla="*/ 394 w 631"/>
                <a:gd name="T67" fmla="*/ 315 h 741"/>
                <a:gd name="T68" fmla="*/ 410 w 631"/>
                <a:gd name="T69" fmla="*/ 360 h 741"/>
                <a:gd name="T70" fmla="*/ 435 w 631"/>
                <a:gd name="T71" fmla="*/ 412 h 741"/>
                <a:gd name="T72" fmla="*/ 316 w 631"/>
                <a:gd name="T73" fmla="*/ 493 h 741"/>
                <a:gd name="T74" fmla="*/ 316 w 631"/>
                <a:gd name="T75" fmla="*/ 493 h 741"/>
                <a:gd name="T76" fmla="*/ 188 w 631"/>
                <a:gd name="T77" fmla="*/ 394 h 741"/>
                <a:gd name="T78" fmla="*/ 150 w 631"/>
                <a:gd name="T79" fmla="*/ 302 h 741"/>
                <a:gd name="T80" fmla="*/ 114 w 631"/>
                <a:gd name="T81" fmla="*/ 589 h 741"/>
                <a:gd name="T82" fmla="*/ 200 w 631"/>
                <a:gd name="T83" fmla="*/ 563 h 741"/>
                <a:gd name="T84" fmla="*/ 240 w 631"/>
                <a:gd name="T85" fmla="*/ 493 h 741"/>
                <a:gd name="T86" fmla="*/ 316 w 631"/>
                <a:gd name="T87" fmla="*/ 515 h 741"/>
                <a:gd name="T88" fmla="*/ 316 w 631"/>
                <a:gd name="T89" fmla="*/ 515 h 741"/>
                <a:gd name="T90" fmla="*/ 391 w 631"/>
                <a:gd name="T91" fmla="*/ 493 h 741"/>
                <a:gd name="T92" fmla="*/ 431 w 631"/>
                <a:gd name="T93" fmla="*/ 563 h 741"/>
                <a:gd name="T94" fmla="*/ 519 w 631"/>
                <a:gd name="T95" fmla="*/ 590 h 741"/>
                <a:gd name="T96" fmla="*/ 316 w 631"/>
                <a:gd name="T97" fmla="*/ 661 h 741"/>
                <a:gd name="T98" fmla="*/ 114 w 631"/>
                <a:gd name="T99" fmla="*/ 589 h 741"/>
                <a:gd name="T100" fmla="*/ 318 w 631"/>
                <a:gd name="T101" fmla="*/ 722 h 741"/>
                <a:gd name="T102" fmla="*/ 316 w 631"/>
                <a:gd name="T103" fmla="*/ 722 h 741"/>
                <a:gd name="T104" fmla="*/ 46 w 631"/>
                <a:gd name="T105" fmla="*/ 621 h 741"/>
                <a:gd name="T106" fmla="*/ 67 w 631"/>
                <a:gd name="T107" fmla="*/ 606 h 741"/>
                <a:gd name="T108" fmla="*/ 316 w 631"/>
                <a:gd name="T109" fmla="*/ 697 h 741"/>
                <a:gd name="T110" fmla="*/ 318 w 631"/>
                <a:gd name="T111" fmla="*/ 697 h 741"/>
                <a:gd name="T112" fmla="*/ 564 w 631"/>
                <a:gd name="T113" fmla="*/ 608 h 741"/>
                <a:gd name="T114" fmla="*/ 585 w 631"/>
                <a:gd name="T115" fmla="*/ 624 h 741"/>
                <a:gd name="T116" fmla="*/ 318 w 631"/>
                <a:gd name="T117" fmla="*/ 722 h 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31" h="741">
                  <a:moveTo>
                    <a:pt x="565" y="585"/>
                  </a:moveTo>
                  <a:cubicBezTo>
                    <a:pt x="577" y="562"/>
                    <a:pt x="566" y="543"/>
                    <a:pt x="545" y="531"/>
                  </a:cubicBezTo>
                  <a:cubicBezTo>
                    <a:pt x="517" y="515"/>
                    <a:pt x="536" y="486"/>
                    <a:pt x="567" y="470"/>
                  </a:cubicBezTo>
                  <a:cubicBezTo>
                    <a:pt x="597" y="454"/>
                    <a:pt x="607" y="426"/>
                    <a:pt x="568" y="407"/>
                  </a:cubicBezTo>
                  <a:cubicBezTo>
                    <a:pt x="530" y="387"/>
                    <a:pt x="532" y="381"/>
                    <a:pt x="568" y="345"/>
                  </a:cubicBezTo>
                  <a:cubicBezTo>
                    <a:pt x="604" y="308"/>
                    <a:pt x="586" y="222"/>
                    <a:pt x="535" y="208"/>
                  </a:cubicBezTo>
                  <a:cubicBezTo>
                    <a:pt x="484" y="194"/>
                    <a:pt x="497" y="166"/>
                    <a:pt x="476" y="107"/>
                  </a:cubicBezTo>
                  <a:cubicBezTo>
                    <a:pt x="456" y="51"/>
                    <a:pt x="319" y="0"/>
                    <a:pt x="270" y="60"/>
                  </a:cubicBezTo>
                  <a:cubicBezTo>
                    <a:pt x="236" y="23"/>
                    <a:pt x="161" y="73"/>
                    <a:pt x="146" y="128"/>
                  </a:cubicBezTo>
                  <a:cubicBezTo>
                    <a:pt x="131" y="184"/>
                    <a:pt x="142" y="199"/>
                    <a:pt x="102" y="207"/>
                  </a:cubicBezTo>
                  <a:cubicBezTo>
                    <a:pt x="62" y="215"/>
                    <a:pt x="37" y="273"/>
                    <a:pt x="63" y="310"/>
                  </a:cubicBezTo>
                  <a:cubicBezTo>
                    <a:pt x="89" y="346"/>
                    <a:pt x="101" y="363"/>
                    <a:pt x="64" y="390"/>
                  </a:cubicBezTo>
                  <a:cubicBezTo>
                    <a:pt x="27" y="417"/>
                    <a:pt x="34" y="465"/>
                    <a:pt x="69" y="482"/>
                  </a:cubicBezTo>
                  <a:cubicBezTo>
                    <a:pt x="104" y="498"/>
                    <a:pt x="111" y="523"/>
                    <a:pt x="83" y="539"/>
                  </a:cubicBezTo>
                  <a:cubicBezTo>
                    <a:pt x="63" y="551"/>
                    <a:pt x="53" y="568"/>
                    <a:pt x="67" y="585"/>
                  </a:cubicBezTo>
                  <a:cubicBezTo>
                    <a:pt x="29" y="603"/>
                    <a:pt x="0" y="629"/>
                    <a:pt x="2" y="678"/>
                  </a:cubicBezTo>
                  <a:cubicBezTo>
                    <a:pt x="2" y="699"/>
                    <a:pt x="10" y="720"/>
                    <a:pt x="23" y="741"/>
                  </a:cubicBezTo>
                  <a:cubicBezTo>
                    <a:pt x="609" y="741"/>
                    <a:pt x="609" y="741"/>
                    <a:pt x="609" y="741"/>
                  </a:cubicBezTo>
                  <a:cubicBezTo>
                    <a:pt x="621" y="720"/>
                    <a:pt x="629" y="699"/>
                    <a:pt x="630" y="678"/>
                  </a:cubicBezTo>
                  <a:cubicBezTo>
                    <a:pt x="631" y="629"/>
                    <a:pt x="603" y="603"/>
                    <a:pt x="565" y="585"/>
                  </a:cubicBezTo>
                  <a:close/>
                  <a:moveTo>
                    <a:pt x="454" y="282"/>
                  </a:moveTo>
                  <a:cubicBezTo>
                    <a:pt x="453" y="281"/>
                    <a:pt x="452" y="281"/>
                    <a:pt x="452" y="281"/>
                  </a:cubicBezTo>
                  <a:cubicBezTo>
                    <a:pt x="467" y="252"/>
                    <a:pt x="479" y="289"/>
                    <a:pt x="482" y="305"/>
                  </a:cubicBezTo>
                  <a:cubicBezTo>
                    <a:pt x="486" y="328"/>
                    <a:pt x="481" y="355"/>
                    <a:pt x="470" y="374"/>
                  </a:cubicBezTo>
                  <a:cubicBezTo>
                    <a:pt x="467" y="373"/>
                    <a:pt x="464" y="373"/>
                    <a:pt x="460" y="373"/>
                  </a:cubicBezTo>
                  <a:cubicBezTo>
                    <a:pt x="411" y="378"/>
                    <a:pt x="527" y="312"/>
                    <a:pt x="454" y="282"/>
                  </a:cubicBezTo>
                  <a:close/>
                  <a:moveTo>
                    <a:pt x="150" y="302"/>
                  </a:moveTo>
                  <a:cubicBezTo>
                    <a:pt x="156" y="273"/>
                    <a:pt x="172" y="265"/>
                    <a:pt x="184" y="292"/>
                  </a:cubicBezTo>
                  <a:cubicBezTo>
                    <a:pt x="194" y="314"/>
                    <a:pt x="196" y="325"/>
                    <a:pt x="194" y="284"/>
                  </a:cubicBezTo>
                  <a:cubicBezTo>
                    <a:pt x="193" y="256"/>
                    <a:pt x="199" y="226"/>
                    <a:pt x="211" y="198"/>
                  </a:cubicBezTo>
                  <a:cubicBezTo>
                    <a:pt x="212" y="197"/>
                    <a:pt x="212" y="196"/>
                    <a:pt x="213" y="195"/>
                  </a:cubicBezTo>
                  <a:cubicBezTo>
                    <a:pt x="232" y="223"/>
                    <a:pt x="270" y="249"/>
                    <a:pt x="316" y="252"/>
                  </a:cubicBezTo>
                  <a:cubicBezTo>
                    <a:pt x="321" y="252"/>
                    <a:pt x="325" y="253"/>
                    <a:pt x="329" y="253"/>
                  </a:cubicBezTo>
                  <a:cubicBezTo>
                    <a:pt x="417" y="251"/>
                    <a:pt x="322" y="306"/>
                    <a:pt x="394" y="315"/>
                  </a:cubicBezTo>
                  <a:cubicBezTo>
                    <a:pt x="446" y="322"/>
                    <a:pt x="436" y="331"/>
                    <a:pt x="410" y="360"/>
                  </a:cubicBezTo>
                  <a:cubicBezTo>
                    <a:pt x="392" y="380"/>
                    <a:pt x="397" y="406"/>
                    <a:pt x="435" y="412"/>
                  </a:cubicBezTo>
                  <a:cubicBezTo>
                    <a:pt x="410" y="459"/>
                    <a:pt x="370" y="493"/>
                    <a:pt x="316" y="493"/>
                  </a:cubicBezTo>
                  <a:cubicBezTo>
                    <a:pt x="316" y="493"/>
                    <a:pt x="316" y="493"/>
                    <a:pt x="316" y="493"/>
                  </a:cubicBezTo>
                  <a:cubicBezTo>
                    <a:pt x="256" y="493"/>
                    <a:pt x="212" y="451"/>
                    <a:pt x="188" y="394"/>
                  </a:cubicBezTo>
                  <a:cubicBezTo>
                    <a:pt x="157" y="389"/>
                    <a:pt x="143" y="339"/>
                    <a:pt x="150" y="302"/>
                  </a:cubicBezTo>
                  <a:close/>
                  <a:moveTo>
                    <a:pt x="114" y="589"/>
                  </a:moveTo>
                  <a:cubicBezTo>
                    <a:pt x="141" y="580"/>
                    <a:pt x="171" y="573"/>
                    <a:pt x="200" y="563"/>
                  </a:cubicBezTo>
                  <a:cubicBezTo>
                    <a:pt x="234" y="550"/>
                    <a:pt x="241" y="524"/>
                    <a:pt x="240" y="493"/>
                  </a:cubicBezTo>
                  <a:cubicBezTo>
                    <a:pt x="262" y="507"/>
                    <a:pt x="287" y="515"/>
                    <a:pt x="316" y="515"/>
                  </a:cubicBezTo>
                  <a:cubicBezTo>
                    <a:pt x="316" y="515"/>
                    <a:pt x="316" y="515"/>
                    <a:pt x="316" y="515"/>
                  </a:cubicBezTo>
                  <a:cubicBezTo>
                    <a:pt x="344" y="515"/>
                    <a:pt x="369" y="507"/>
                    <a:pt x="391" y="493"/>
                  </a:cubicBezTo>
                  <a:cubicBezTo>
                    <a:pt x="390" y="524"/>
                    <a:pt x="397" y="550"/>
                    <a:pt x="431" y="563"/>
                  </a:cubicBezTo>
                  <a:cubicBezTo>
                    <a:pt x="461" y="574"/>
                    <a:pt x="492" y="581"/>
                    <a:pt x="519" y="590"/>
                  </a:cubicBezTo>
                  <a:cubicBezTo>
                    <a:pt x="501" y="642"/>
                    <a:pt x="408" y="662"/>
                    <a:pt x="316" y="661"/>
                  </a:cubicBezTo>
                  <a:cubicBezTo>
                    <a:pt x="210" y="660"/>
                    <a:pt x="105" y="630"/>
                    <a:pt x="114" y="589"/>
                  </a:cubicBezTo>
                  <a:close/>
                  <a:moveTo>
                    <a:pt x="318" y="722"/>
                  </a:moveTo>
                  <a:cubicBezTo>
                    <a:pt x="316" y="722"/>
                    <a:pt x="316" y="722"/>
                    <a:pt x="316" y="722"/>
                  </a:cubicBezTo>
                  <a:cubicBezTo>
                    <a:pt x="184" y="722"/>
                    <a:pt x="70" y="685"/>
                    <a:pt x="46" y="621"/>
                  </a:cubicBezTo>
                  <a:cubicBezTo>
                    <a:pt x="52" y="616"/>
                    <a:pt x="59" y="611"/>
                    <a:pt x="67" y="606"/>
                  </a:cubicBezTo>
                  <a:cubicBezTo>
                    <a:pt x="78" y="664"/>
                    <a:pt x="187" y="697"/>
                    <a:pt x="316" y="697"/>
                  </a:cubicBezTo>
                  <a:cubicBezTo>
                    <a:pt x="318" y="697"/>
                    <a:pt x="318" y="697"/>
                    <a:pt x="318" y="697"/>
                  </a:cubicBezTo>
                  <a:cubicBezTo>
                    <a:pt x="448" y="697"/>
                    <a:pt x="551" y="665"/>
                    <a:pt x="564" y="608"/>
                  </a:cubicBezTo>
                  <a:cubicBezTo>
                    <a:pt x="572" y="613"/>
                    <a:pt x="578" y="618"/>
                    <a:pt x="585" y="624"/>
                  </a:cubicBezTo>
                  <a:cubicBezTo>
                    <a:pt x="559" y="687"/>
                    <a:pt x="451" y="722"/>
                    <a:pt x="318" y="722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694047" y="4290958"/>
            <a:ext cx="310128" cy="310127"/>
            <a:chOff x="3709961" y="4521511"/>
            <a:chExt cx="1009173" cy="1009173"/>
          </a:xfrm>
        </p:grpSpPr>
        <p:sp>
          <p:nvSpPr>
            <p:cNvPr id="39" name="Oval 38"/>
            <p:cNvSpPr/>
            <p:nvPr/>
          </p:nvSpPr>
          <p:spPr>
            <a:xfrm>
              <a:off x="3709961" y="4521511"/>
              <a:ext cx="1009173" cy="1009173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 flipH="1">
              <a:off x="3918460" y="4687104"/>
              <a:ext cx="609765" cy="703138"/>
            </a:xfrm>
            <a:custGeom>
              <a:avLst/>
              <a:gdLst>
                <a:gd name="T0" fmla="*/ 405 w 633"/>
                <a:gd name="T1" fmla="*/ 470 h 730"/>
                <a:gd name="T2" fmla="*/ 483 w 633"/>
                <a:gd name="T3" fmla="*/ 380 h 730"/>
                <a:gd name="T4" fmla="*/ 501 w 633"/>
                <a:gd name="T5" fmla="*/ 293 h 730"/>
                <a:gd name="T6" fmla="*/ 437 w 633"/>
                <a:gd name="T7" fmla="*/ 133 h 730"/>
                <a:gd name="T8" fmla="*/ 316 w 633"/>
                <a:gd name="T9" fmla="*/ 8 h 730"/>
                <a:gd name="T10" fmla="*/ 316 w 633"/>
                <a:gd name="T11" fmla="*/ 40 h 730"/>
                <a:gd name="T12" fmla="*/ 316 w 633"/>
                <a:gd name="T13" fmla="*/ 66 h 730"/>
                <a:gd name="T14" fmla="*/ 237 w 633"/>
                <a:gd name="T15" fmla="*/ 95 h 730"/>
                <a:gd name="T16" fmla="*/ 192 w 633"/>
                <a:gd name="T17" fmla="*/ 135 h 730"/>
                <a:gd name="T18" fmla="*/ 141 w 633"/>
                <a:gd name="T19" fmla="*/ 264 h 730"/>
                <a:gd name="T20" fmla="*/ 133 w 633"/>
                <a:gd name="T21" fmla="*/ 339 h 730"/>
                <a:gd name="T22" fmla="*/ 175 w 633"/>
                <a:gd name="T23" fmla="*/ 399 h 730"/>
                <a:gd name="T24" fmla="*/ 181 w 633"/>
                <a:gd name="T25" fmla="*/ 534 h 730"/>
                <a:gd name="T26" fmla="*/ 24 w 633"/>
                <a:gd name="T27" fmla="*/ 730 h 730"/>
                <a:gd name="T28" fmla="*/ 610 w 633"/>
                <a:gd name="T29" fmla="*/ 730 h 730"/>
                <a:gd name="T30" fmla="*/ 453 w 633"/>
                <a:gd name="T31" fmla="*/ 534 h 730"/>
                <a:gd name="T32" fmla="*/ 156 w 633"/>
                <a:gd name="T33" fmla="*/ 275 h 730"/>
                <a:gd name="T34" fmla="*/ 189 w 633"/>
                <a:gd name="T35" fmla="*/ 335 h 730"/>
                <a:gd name="T36" fmla="*/ 195 w 633"/>
                <a:gd name="T37" fmla="*/ 273 h 730"/>
                <a:gd name="T38" fmla="*/ 211 w 633"/>
                <a:gd name="T39" fmla="*/ 190 h 730"/>
                <a:gd name="T40" fmla="*/ 316 w 633"/>
                <a:gd name="T41" fmla="*/ 195 h 730"/>
                <a:gd name="T42" fmla="*/ 380 w 633"/>
                <a:gd name="T43" fmla="*/ 173 h 730"/>
                <a:gd name="T44" fmla="*/ 424 w 633"/>
                <a:gd name="T45" fmla="*/ 192 h 730"/>
                <a:gd name="T46" fmla="*/ 439 w 633"/>
                <a:gd name="T47" fmla="*/ 273 h 730"/>
                <a:gd name="T48" fmla="*/ 445 w 633"/>
                <a:gd name="T49" fmla="*/ 335 h 730"/>
                <a:gd name="T50" fmla="*/ 477 w 633"/>
                <a:gd name="T51" fmla="*/ 275 h 730"/>
                <a:gd name="T52" fmla="*/ 317 w 633"/>
                <a:gd name="T53" fmla="*/ 482 h 730"/>
                <a:gd name="T54" fmla="*/ 189 w 633"/>
                <a:gd name="T55" fmla="*/ 384 h 730"/>
                <a:gd name="T56" fmla="*/ 316 w 633"/>
                <a:gd name="T57" fmla="*/ 503 h 730"/>
                <a:gd name="T58" fmla="*/ 387 w 633"/>
                <a:gd name="T59" fmla="*/ 483 h 730"/>
                <a:gd name="T60" fmla="*/ 319 w 633"/>
                <a:gd name="T61" fmla="*/ 630 h 730"/>
                <a:gd name="T62" fmla="*/ 224 w 633"/>
                <a:gd name="T63" fmla="*/ 525 h 730"/>
                <a:gd name="T64" fmla="*/ 403 w 633"/>
                <a:gd name="T65" fmla="*/ 669 h 730"/>
                <a:gd name="T66" fmla="*/ 318 w 633"/>
                <a:gd name="T67" fmla="*/ 687 h 730"/>
                <a:gd name="T68" fmla="*/ 272 w 633"/>
                <a:gd name="T69" fmla="*/ 626 h 730"/>
                <a:gd name="T70" fmla="*/ 172 w 633"/>
                <a:gd name="T71" fmla="*/ 556 h 730"/>
                <a:gd name="T72" fmla="*/ 214 w 633"/>
                <a:gd name="T73" fmla="*/ 538 h 730"/>
                <a:gd name="T74" fmla="*/ 319 w 633"/>
                <a:gd name="T75" fmla="*/ 655 h 730"/>
                <a:gd name="T76" fmla="*/ 459 w 633"/>
                <a:gd name="T77" fmla="*/ 558 h 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33" h="730">
                  <a:moveTo>
                    <a:pt x="453" y="534"/>
                  </a:moveTo>
                  <a:cubicBezTo>
                    <a:pt x="420" y="520"/>
                    <a:pt x="408" y="498"/>
                    <a:pt x="405" y="470"/>
                  </a:cubicBezTo>
                  <a:cubicBezTo>
                    <a:pt x="427" y="452"/>
                    <a:pt x="445" y="427"/>
                    <a:pt x="458" y="399"/>
                  </a:cubicBezTo>
                  <a:cubicBezTo>
                    <a:pt x="468" y="395"/>
                    <a:pt x="476" y="389"/>
                    <a:pt x="483" y="380"/>
                  </a:cubicBezTo>
                  <a:cubicBezTo>
                    <a:pt x="491" y="369"/>
                    <a:pt x="497" y="355"/>
                    <a:pt x="500" y="339"/>
                  </a:cubicBezTo>
                  <a:cubicBezTo>
                    <a:pt x="503" y="324"/>
                    <a:pt x="504" y="308"/>
                    <a:pt x="501" y="293"/>
                  </a:cubicBezTo>
                  <a:cubicBezTo>
                    <a:pt x="500" y="282"/>
                    <a:pt x="497" y="272"/>
                    <a:pt x="492" y="263"/>
                  </a:cubicBezTo>
                  <a:cubicBezTo>
                    <a:pt x="486" y="212"/>
                    <a:pt x="466" y="165"/>
                    <a:pt x="437" y="133"/>
                  </a:cubicBezTo>
                  <a:cubicBezTo>
                    <a:pt x="431" y="125"/>
                    <a:pt x="424" y="118"/>
                    <a:pt x="417" y="112"/>
                  </a:cubicBezTo>
                  <a:cubicBezTo>
                    <a:pt x="439" y="56"/>
                    <a:pt x="386" y="0"/>
                    <a:pt x="316" y="8"/>
                  </a:cubicBezTo>
                  <a:cubicBezTo>
                    <a:pt x="307" y="9"/>
                    <a:pt x="297" y="11"/>
                    <a:pt x="288" y="14"/>
                  </a:cubicBezTo>
                  <a:cubicBezTo>
                    <a:pt x="300" y="20"/>
                    <a:pt x="310" y="30"/>
                    <a:pt x="316" y="40"/>
                  </a:cubicBezTo>
                  <a:cubicBezTo>
                    <a:pt x="320" y="49"/>
                    <a:pt x="321" y="58"/>
                    <a:pt x="316" y="68"/>
                  </a:cubicBezTo>
                  <a:cubicBezTo>
                    <a:pt x="316" y="67"/>
                    <a:pt x="316" y="67"/>
                    <a:pt x="316" y="66"/>
                  </a:cubicBezTo>
                  <a:cubicBezTo>
                    <a:pt x="291" y="0"/>
                    <a:pt x="212" y="20"/>
                    <a:pt x="211" y="42"/>
                  </a:cubicBezTo>
                  <a:cubicBezTo>
                    <a:pt x="231" y="57"/>
                    <a:pt x="237" y="71"/>
                    <a:pt x="237" y="95"/>
                  </a:cubicBezTo>
                  <a:cubicBezTo>
                    <a:pt x="214" y="95"/>
                    <a:pt x="206" y="79"/>
                    <a:pt x="197" y="56"/>
                  </a:cubicBezTo>
                  <a:cubicBezTo>
                    <a:pt x="185" y="82"/>
                    <a:pt x="184" y="110"/>
                    <a:pt x="192" y="135"/>
                  </a:cubicBezTo>
                  <a:cubicBezTo>
                    <a:pt x="164" y="167"/>
                    <a:pt x="144" y="210"/>
                    <a:pt x="141" y="254"/>
                  </a:cubicBezTo>
                  <a:cubicBezTo>
                    <a:pt x="141" y="258"/>
                    <a:pt x="141" y="261"/>
                    <a:pt x="141" y="264"/>
                  </a:cubicBezTo>
                  <a:cubicBezTo>
                    <a:pt x="137" y="273"/>
                    <a:pt x="134" y="283"/>
                    <a:pt x="132" y="293"/>
                  </a:cubicBezTo>
                  <a:cubicBezTo>
                    <a:pt x="130" y="308"/>
                    <a:pt x="130" y="324"/>
                    <a:pt x="133" y="339"/>
                  </a:cubicBezTo>
                  <a:cubicBezTo>
                    <a:pt x="136" y="355"/>
                    <a:pt x="142" y="369"/>
                    <a:pt x="151" y="380"/>
                  </a:cubicBezTo>
                  <a:cubicBezTo>
                    <a:pt x="157" y="389"/>
                    <a:pt x="166" y="395"/>
                    <a:pt x="175" y="399"/>
                  </a:cubicBezTo>
                  <a:cubicBezTo>
                    <a:pt x="188" y="427"/>
                    <a:pt x="206" y="452"/>
                    <a:pt x="228" y="470"/>
                  </a:cubicBezTo>
                  <a:cubicBezTo>
                    <a:pt x="225" y="498"/>
                    <a:pt x="214" y="520"/>
                    <a:pt x="181" y="534"/>
                  </a:cubicBezTo>
                  <a:cubicBezTo>
                    <a:pt x="106" y="565"/>
                    <a:pt x="0" y="574"/>
                    <a:pt x="3" y="668"/>
                  </a:cubicBezTo>
                  <a:cubicBezTo>
                    <a:pt x="3" y="688"/>
                    <a:pt x="11" y="709"/>
                    <a:pt x="24" y="730"/>
                  </a:cubicBezTo>
                  <a:cubicBezTo>
                    <a:pt x="316" y="730"/>
                    <a:pt x="316" y="730"/>
                    <a:pt x="316" y="730"/>
                  </a:cubicBezTo>
                  <a:cubicBezTo>
                    <a:pt x="610" y="730"/>
                    <a:pt x="610" y="730"/>
                    <a:pt x="610" y="730"/>
                  </a:cubicBezTo>
                  <a:cubicBezTo>
                    <a:pt x="622" y="709"/>
                    <a:pt x="630" y="688"/>
                    <a:pt x="631" y="668"/>
                  </a:cubicBezTo>
                  <a:cubicBezTo>
                    <a:pt x="633" y="574"/>
                    <a:pt x="528" y="565"/>
                    <a:pt x="453" y="534"/>
                  </a:cubicBezTo>
                  <a:close/>
                  <a:moveTo>
                    <a:pt x="189" y="384"/>
                  </a:moveTo>
                  <a:cubicBezTo>
                    <a:pt x="154" y="378"/>
                    <a:pt x="140" y="313"/>
                    <a:pt x="156" y="275"/>
                  </a:cubicBezTo>
                  <a:cubicBezTo>
                    <a:pt x="157" y="275"/>
                    <a:pt x="158" y="274"/>
                    <a:pt x="158" y="274"/>
                  </a:cubicBezTo>
                  <a:cubicBezTo>
                    <a:pt x="182" y="259"/>
                    <a:pt x="189" y="329"/>
                    <a:pt x="189" y="335"/>
                  </a:cubicBezTo>
                  <a:cubicBezTo>
                    <a:pt x="189" y="360"/>
                    <a:pt x="216" y="369"/>
                    <a:pt x="210" y="352"/>
                  </a:cubicBezTo>
                  <a:cubicBezTo>
                    <a:pt x="204" y="334"/>
                    <a:pt x="196" y="307"/>
                    <a:pt x="195" y="273"/>
                  </a:cubicBezTo>
                  <a:cubicBezTo>
                    <a:pt x="195" y="272"/>
                    <a:pt x="195" y="272"/>
                    <a:pt x="195" y="271"/>
                  </a:cubicBezTo>
                  <a:cubicBezTo>
                    <a:pt x="194" y="245"/>
                    <a:pt x="200" y="216"/>
                    <a:pt x="211" y="190"/>
                  </a:cubicBezTo>
                  <a:cubicBezTo>
                    <a:pt x="215" y="185"/>
                    <a:pt x="218" y="180"/>
                    <a:pt x="223" y="177"/>
                  </a:cubicBezTo>
                  <a:cubicBezTo>
                    <a:pt x="244" y="194"/>
                    <a:pt x="275" y="202"/>
                    <a:pt x="316" y="195"/>
                  </a:cubicBezTo>
                  <a:cubicBezTo>
                    <a:pt x="335" y="191"/>
                    <a:pt x="356" y="185"/>
                    <a:pt x="379" y="174"/>
                  </a:cubicBezTo>
                  <a:cubicBezTo>
                    <a:pt x="380" y="174"/>
                    <a:pt x="380" y="173"/>
                    <a:pt x="380" y="173"/>
                  </a:cubicBezTo>
                  <a:cubicBezTo>
                    <a:pt x="405" y="167"/>
                    <a:pt x="412" y="175"/>
                    <a:pt x="423" y="191"/>
                  </a:cubicBezTo>
                  <a:cubicBezTo>
                    <a:pt x="423" y="191"/>
                    <a:pt x="423" y="191"/>
                    <a:pt x="424" y="192"/>
                  </a:cubicBezTo>
                  <a:cubicBezTo>
                    <a:pt x="434" y="216"/>
                    <a:pt x="440" y="243"/>
                    <a:pt x="440" y="269"/>
                  </a:cubicBezTo>
                  <a:cubicBezTo>
                    <a:pt x="439" y="270"/>
                    <a:pt x="439" y="272"/>
                    <a:pt x="439" y="273"/>
                  </a:cubicBezTo>
                  <a:cubicBezTo>
                    <a:pt x="438" y="307"/>
                    <a:pt x="430" y="334"/>
                    <a:pt x="424" y="352"/>
                  </a:cubicBezTo>
                  <a:cubicBezTo>
                    <a:pt x="418" y="369"/>
                    <a:pt x="445" y="360"/>
                    <a:pt x="445" y="335"/>
                  </a:cubicBezTo>
                  <a:cubicBezTo>
                    <a:pt x="445" y="329"/>
                    <a:pt x="452" y="259"/>
                    <a:pt x="476" y="274"/>
                  </a:cubicBezTo>
                  <a:cubicBezTo>
                    <a:pt x="476" y="274"/>
                    <a:pt x="477" y="274"/>
                    <a:pt x="477" y="275"/>
                  </a:cubicBezTo>
                  <a:cubicBezTo>
                    <a:pt x="494" y="313"/>
                    <a:pt x="480" y="378"/>
                    <a:pt x="445" y="384"/>
                  </a:cubicBezTo>
                  <a:cubicBezTo>
                    <a:pt x="421" y="440"/>
                    <a:pt x="377" y="482"/>
                    <a:pt x="317" y="482"/>
                  </a:cubicBezTo>
                  <a:cubicBezTo>
                    <a:pt x="316" y="482"/>
                    <a:pt x="316" y="482"/>
                    <a:pt x="316" y="482"/>
                  </a:cubicBezTo>
                  <a:cubicBezTo>
                    <a:pt x="256" y="482"/>
                    <a:pt x="213" y="440"/>
                    <a:pt x="189" y="384"/>
                  </a:cubicBezTo>
                  <a:close/>
                  <a:moveTo>
                    <a:pt x="249" y="484"/>
                  </a:moveTo>
                  <a:cubicBezTo>
                    <a:pt x="268" y="496"/>
                    <a:pt x="291" y="502"/>
                    <a:pt x="316" y="503"/>
                  </a:cubicBezTo>
                  <a:cubicBezTo>
                    <a:pt x="317" y="503"/>
                    <a:pt x="317" y="503"/>
                    <a:pt x="317" y="503"/>
                  </a:cubicBezTo>
                  <a:cubicBezTo>
                    <a:pt x="343" y="503"/>
                    <a:pt x="366" y="496"/>
                    <a:pt x="387" y="483"/>
                  </a:cubicBezTo>
                  <a:cubicBezTo>
                    <a:pt x="391" y="500"/>
                    <a:pt x="401" y="518"/>
                    <a:pt x="414" y="532"/>
                  </a:cubicBezTo>
                  <a:cubicBezTo>
                    <a:pt x="374" y="581"/>
                    <a:pt x="346" y="601"/>
                    <a:pt x="319" y="630"/>
                  </a:cubicBezTo>
                  <a:cubicBezTo>
                    <a:pt x="318" y="629"/>
                    <a:pt x="317" y="629"/>
                    <a:pt x="316" y="628"/>
                  </a:cubicBezTo>
                  <a:cubicBezTo>
                    <a:pt x="292" y="612"/>
                    <a:pt x="262" y="579"/>
                    <a:pt x="224" y="525"/>
                  </a:cubicBezTo>
                  <a:cubicBezTo>
                    <a:pt x="235" y="513"/>
                    <a:pt x="244" y="498"/>
                    <a:pt x="249" y="484"/>
                  </a:cubicBezTo>
                  <a:close/>
                  <a:moveTo>
                    <a:pt x="403" y="669"/>
                  </a:moveTo>
                  <a:cubicBezTo>
                    <a:pt x="391" y="655"/>
                    <a:pt x="383" y="631"/>
                    <a:pt x="362" y="619"/>
                  </a:cubicBezTo>
                  <a:cubicBezTo>
                    <a:pt x="344" y="631"/>
                    <a:pt x="321" y="669"/>
                    <a:pt x="318" y="687"/>
                  </a:cubicBezTo>
                  <a:cubicBezTo>
                    <a:pt x="318" y="684"/>
                    <a:pt x="317" y="680"/>
                    <a:pt x="316" y="677"/>
                  </a:cubicBezTo>
                  <a:cubicBezTo>
                    <a:pt x="308" y="654"/>
                    <a:pt x="281" y="635"/>
                    <a:pt x="272" y="626"/>
                  </a:cubicBezTo>
                  <a:cubicBezTo>
                    <a:pt x="252" y="635"/>
                    <a:pt x="246" y="653"/>
                    <a:pt x="233" y="670"/>
                  </a:cubicBezTo>
                  <a:cubicBezTo>
                    <a:pt x="220" y="653"/>
                    <a:pt x="183" y="602"/>
                    <a:pt x="172" y="556"/>
                  </a:cubicBezTo>
                  <a:cubicBezTo>
                    <a:pt x="187" y="553"/>
                    <a:pt x="201" y="545"/>
                    <a:pt x="213" y="535"/>
                  </a:cubicBezTo>
                  <a:cubicBezTo>
                    <a:pt x="213" y="536"/>
                    <a:pt x="214" y="537"/>
                    <a:pt x="214" y="538"/>
                  </a:cubicBezTo>
                  <a:cubicBezTo>
                    <a:pt x="240" y="574"/>
                    <a:pt x="285" y="626"/>
                    <a:pt x="316" y="652"/>
                  </a:cubicBezTo>
                  <a:cubicBezTo>
                    <a:pt x="317" y="653"/>
                    <a:pt x="318" y="654"/>
                    <a:pt x="319" y="655"/>
                  </a:cubicBezTo>
                  <a:cubicBezTo>
                    <a:pt x="351" y="612"/>
                    <a:pt x="388" y="581"/>
                    <a:pt x="425" y="541"/>
                  </a:cubicBezTo>
                  <a:cubicBezTo>
                    <a:pt x="435" y="549"/>
                    <a:pt x="446" y="555"/>
                    <a:pt x="459" y="558"/>
                  </a:cubicBezTo>
                  <a:cubicBezTo>
                    <a:pt x="446" y="592"/>
                    <a:pt x="425" y="648"/>
                    <a:pt x="403" y="669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</p:grpSp>
      <p:sp>
        <p:nvSpPr>
          <p:cNvPr id="22" name="Rectangle 62"/>
          <p:cNvSpPr/>
          <p:nvPr/>
        </p:nvSpPr>
        <p:spPr>
          <a:xfrm>
            <a:off x="3900410" y="0"/>
            <a:ext cx="4298716" cy="3513788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/>
          <p:cNvGrpSpPr/>
          <p:nvPr/>
        </p:nvGrpSpPr>
        <p:grpSpPr>
          <a:xfrm>
            <a:off x="2482405" y="3225370"/>
            <a:ext cx="310128" cy="310127"/>
            <a:chOff x="1497783" y="3695395"/>
            <a:chExt cx="1009173" cy="1009173"/>
          </a:xfrm>
        </p:grpSpPr>
        <p:sp>
          <p:nvSpPr>
            <p:cNvPr id="55" name="Oval 54"/>
            <p:cNvSpPr/>
            <p:nvPr/>
          </p:nvSpPr>
          <p:spPr>
            <a:xfrm>
              <a:off x="1497783" y="3695395"/>
              <a:ext cx="1009173" cy="1009173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6" name="Freeform 6"/>
            <p:cNvSpPr>
              <a:spLocks noEditPoints="1"/>
            </p:cNvSpPr>
            <p:nvPr/>
          </p:nvSpPr>
          <p:spPr bwMode="auto">
            <a:xfrm flipH="1">
              <a:off x="1678137" y="3866738"/>
              <a:ext cx="637619" cy="679527"/>
            </a:xfrm>
            <a:custGeom>
              <a:avLst/>
              <a:gdLst>
                <a:gd name="T0" fmla="*/ 743 w 957"/>
                <a:gd name="T1" fmla="*/ 313 h 1020"/>
                <a:gd name="T2" fmla="*/ 756 w 957"/>
                <a:gd name="T3" fmla="*/ 428 h 1020"/>
                <a:gd name="T4" fmla="*/ 704 w 957"/>
                <a:gd name="T5" fmla="*/ 513 h 1020"/>
                <a:gd name="T6" fmla="*/ 724 w 957"/>
                <a:gd name="T7" fmla="*/ 341 h 1020"/>
                <a:gd name="T8" fmla="*/ 704 w 957"/>
                <a:gd name="T9" fmla="*/ 152 h 1020"/>
                <a:gd name="T10" fmla="*/ 953 w 957"/>
                <a:gd name="T11" fmla="*/ 925 h 1020"/>
                <a:gd name="T12" fmla="*/ 704 w 957"/>
                <a:gd name="T13" fmla="*/ 1020 h 1020"/>
                <a:gd name="T14" fmla="*/ 478 w 957"/>
                <a:gd name="T15" fmla="*/ 16 h 1020"/>
                <a:gd name="T16" fmla="*/ 704 w 957"/>
                <a:gd name="T17" fmla="*/ 308 h 1020"/>
                <a:gd name="T18" fmla="*/ 679 w 957"/>
                <a:gd name="T19" fmla="*/ 494 h 1020"/>
                <a:gd name="T20" fmla="*/ 704 w 957"/>
                <a:gd name="T21" fmla="*/ 513 h 1020"/>
                <a:gd name="T22" fmla="*/ 665 w 957"/>
                <a:gd name="T23" fmla="*/ 566 h 1020"/>
                <a:gd name="T24" fmla="*/ 684 w 957"/>
                <a:gd name="T25" fmla="*/ 723 h 1020"/>
                <a:gd name="T26" fmla="*/ 704 w 957"/>
                <a:gd name="T27" fmla="*/ 1020 h 1020"/>
                <a:gd name="T28" fmla="*/ 478 w 957"/>
                <a:gd name="T29" fmla="*/ 984 h 1020"/>
                <a:gd name="T30" fmla="*/ 493 w 957"/>
                <a:gd name="T31" fmla="*/ 969 h 1020"/>
                <a:gd name="T32" fmla="*/ 478 w 957"/>
                <a:gd name="T33" fmla="*/ 955 h 1020"/>
                <a:gd name="T34" fmla="*/ 480 w 957"/>
                <a:gd name="T35" fmla="*/ 945 h 1020"/>
                <a:gd name="T36" fmla="*/ 480 w 957"/>
                <a:gd name="T37" fmla="*/ 916 h 1020"/>
                <a:gd name="T38" fmla="*/ 478 w 957"/>
                <a:gd name="T39" fmla="*/ 901 h 1020"/>
                <a:gd name="T40" fmla="*/ 589 w 957"/>
                <a:gd name="T41" fmla="*/ 663 h 1020"/>
                <a:gd name="T42" fmla="*/ 479 w 957"/>
                <a:gd name="T43" fmla="*/ 709 h 1020"/>
                <a:gd name="T44" fmla="*/ 478 w 957"/>
                <a:gd name="T45" fmla="*/ 613 h 1020"/>
                <a:gd name="T46" fmla="*/ 519 w 957"/>
                <a:gd name="T47" fmla="*/ 628 h 1020"/>
                <a:gd name="T48" fmla="*/ 478 w 957"/>
                <a:gd name="T49" fmla="*/ 512 h 1020"/>
                <a:gd name="T50" fmla="*/ 587 w 957"/>
                <a:gd name="T51" fmla="*/ 502 h 1020"/>
                <a:gd name="T52" fmla="*/ 664 w 957"/>
                <a:gd name="T53" fmla="*/ 319 h 1020"/>
                <a:gd name="T54" fmla="*/ 478 w 957"/>
                <a:gd name="T55" fmla="*/ 16 h 1020"/>
                <a:gd name="T56" fmla="*/ 395 w 957"/>
                <a:gd name="T57" fmla="*/ 35 h 1020"/>
                <a:gd name="T58" fmla="*/ 478 w 957"/>
                <a:gd name="T59" fmla="*/ 16 h 1020"/>
                <a:gd name="T60" fmla="*/ 425 w 957"/>
                <a:gd name="T61" fmla="*/ 204 h 1020"/>
                <a:gd name="T62" fmla="*/ 294 w 957"/>
                <a:gd name="T63" fmla="*/ 284 h 1020"/>
                <a:gd name="T64" fmla="*/ 362 w 957"/>
                <a:gd name="T65" fmla="*/ 506 h 1020"/>
                <a:gd name="T66" fmla="*/ 477 w 957"/>
                <a:gd name="T67" fmla="*/ 478 h 1020"/>
                <a:gd name="T68" fmla="*/ 478 w 957"/>
                <a:gd name="T69" fmla="*/ 512 h 1020"/>
                <a:gd name="T70" fmla="*/ 438 w 957"/>
                <a:gd name="T71" fmla="*/ 628 h 1020"/>
                <a:gd name="T72" fmla="*/ 478 w 957"/>
                <a:gd name="T73" fmla="*/ 709 h 1020"/>
                <a:gd name="T74" fmla="*/ 370 w 957"/>
                <a:gd name="T75" fmla="*/ 665 h 1020"/>
                <a:gd name="T76" fmla="*/ 478 w 957"/>
                <a:gd name="T77" fmla="*/ 901 h 1020"/>
                <a:gd name="T78" fmla="*/ 478 w 957"/>
                <a:gd name="T79" fmla="*/ 916 h 1020"/>
                <a:gd name="T80" fmla="*/ 478 w 957"/>
                <a:gd name="T81" fmla="*/ 945 h 1020"/>
                <a:gd name="T82" fmla="*/ 466 w 957"/>
                <a:gd name="T83" fmla="*/ 969 h 1020"/>
                <a:gd name="T84" fmla="*/ 478 w 957"/>
                <a:gd name="T85" fmla="*/ 1020 h 1020"/>
                <a:gd name="T86" fmla="*/ 253 w 957"/>
                <a:gd name="T87" fmla="*/ 730 h 1020"/>
                <a:gd name="T88" fmla="*/ 342 w 957"/>
                <a:gd name="T89" fmla="*/ 640 h 1020"/>
                <a:gd name="T90" fmla="*/ 265 w 957"/>
                <a:gd name="T91" fmla="*/ 519 h 1020"/>
                <a:gd name="T92" fmla="*/ 253 w 957"/>
                <a:gd name="T93" fmla="*/ 477 h 1020"/>
                <a:gd name="T94" fmla="*/ 276 w 957"/>
                <a:gd name="T95" fmla="*/ 341 h 1020"/>
                <a:gd name="T96" fmla="*/ 253 w 957"/>
                <a:gd name="T97" fmla="*/ 143 h 1020"/>
                <a:gd name="T98" fmla="*/ 214 w 957"/>
                <a:gd name="T99" fmla="*/ 313 h 1020"/>
                <a:gd name="T100" fmla="*/ 253 w 957"/>
                <a:gd name="T101" fmla="*/ 310 h 1020"/>
                <a:gd name="T102" fmla="*/ 253 w 957"/>
                <a:gd name="T103" fmla="*/ 477 h 1020"/>
                <a:gd name="T104" fmla="*/ 227 w 957"/>
                <a:gd name="T105" fmla="*/ 490 h 1020"/>
                <a:gd name="T106" fmla="*/ 199 w 957"/>
                <a:gd name="T107" fmla="*/ 359 h 1020"/>
                <a:gd name="T108" fmla="*/ 253 w 957"/>
                <a:gd name="T109" fmla="*/ 1020 h 1020"/>
                <a:gd name="T110" fmla="*/ 3 w 957"/>
                <a:gd name="T111" fmla="*/ 925 h 1020"/>
                <a:gd name="T112" fmla="*/ 253 w 957"/>
                <a:gd name="T113" fmla="*/ 1020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57" h="1020">
                  <a:moveTo>
                    <a:pt x="704" y="152"/>
                  </a:moveTo>
                  <a:cubicBezTo>
                    <a:pt x="723" y="197"/>
                    <a:pt x="736" y="251"/>
                    <a:pt x="743" y="313"/>
                  </a:cubicBezTo>
                  <a:cubicBezTo>
                    <a:pt x="750" y="327"/>
                    <a:pt x="755" y="342"/>
                    <a:pt x="757" y="359"/>
                  </a:cubicBezTo>
                  <a:cubicBezTo>
                    <a:pt x="761" y="381"/>
                    <a:pt x="760" y="406"/>
                    <a:pt x="756" y="428"/>
                  </a:cubicBezTo>
                  <a:cubicBezTo>
                    <a:pt x="751" y="452"/>
                    <a:pt x="742" y="473"/>
                    <a:pt x="729" y="490"/>
                  </a:cubicBezTo>
                  <a:cubicBezTo>
                    <a:pt x="722" y="500"/>
                    <a:pt x="713" y="508"/>
                    <a:pt x="704" y="513"/>
                  </a:cubicBezTo>
                  <a:cubicBezTo>
                    <a:pt x="704" y="476"/>
                    <a:pt x="704" y="476"/>
                    <a:pt x="704" y="476"/>
                  </a:cubicBezTo>
                  <a:cubicBezTo>
                    <a:pt x="730" y="445"/>
                    <a:pt x="739" y="384"/>
                    <a:pt x="724" y="341"/>
                  </a:cubicBezTo>
                  <a:cubicBezTo>
                    <a:pt x="718" y="320"/>
                    <a:pt x="710" y="310"/>
                    <a:pt x="704" y="308"/>
                  </a:cubicBezTo>
                  <a:lnTo>
                    <a:pt x="704" y="152"/>
                  </a:lnTo>
                  <a:close/>
                  <a:moveTo>
                    <a:pt x="704" y="731"/>
                  </a:moveTo>
                  <a:cubicBezTo>
                    <a:pt x="815" y="772"/>
                    <a:pt x="957" y="791"/>
                    <a:pt x="953" y="925"/>
                  </a:cubicBezTo>
                  <a:cubicBezTo>
                    <a:pt x="952" y="956"/>
                    <a:pt x="940" y="988"/>
                    <a:pt x="921" y="1020"/>
                  </a:cubicBezTo>
                  <a:cubicBezTo>
                    <a:pt x="704" y="1020"/>
                    <a:pt x="704" y="1020"/>
                    <a:pt x="704" y="1020"/>
                  </a:cubicBezTo>
                  <a:lnTo>
                    <a:pt x="704" y="731"/>
                  </a:lnTo>
                  <a:close/>
                  <a:moveTo>
                    <a:pt x="478" y="16"/>
                  </a:moveTo>
                  <a:cubicBezTo>
                    <a:pt x="588" y="0"/>
                    <a:pt x="661" y="52"/>
                    <a:pt x="704" y="152"/>
                  </a:cubicBezTo>
                  <a:cubicBezTo>
                    <a:pt x="704" y="308"/>
                    <a:pt x="704" y="308"/>
                    <a:pt x="704" y="308"/>
                  </a:cubicBezTo>
                  <a:cubicBezTo>
                    <a:pt x="693" y="305"/>
                    <a:pt x="684" y="321"/>
                    <a:pt x="680" y="350"/>
                  </a:cubicBezTo>
                  <a:cubicBezTo>
                    <a:pt x="675" y="381"/>
                    <a:pt x="674" y="429"/>
                    <a:pt x="679" y="494"/>
                  </a:cubicBezTo>
                  <a:cubicBezTo>
                    <a:pt x="688" y="491"/>
                    <a:pt x="697" y="484"/>
                    <a:pt x="704" y="476"/>
                  </a:cubicBezTo>
                  <a:cubicBezTo>
                    <a:pt x="704" y="513"/>
                    <a:pt x="704" y="513"/>
                    <a:pt x="704" y="513"/>
                  </a:cubicBezTo>
                  <a:cubicBezTo>
                    <a:pt x="700" y="515"/>
                    <a:pt x="696" y="517"/>
                    <a:pt x="692" y="519"/>
                  </a:cubicBezTo>
                  <a:cubicBezTo>
                    <a:pt x="684" y="535"/>
                    <a:pt x="675" y="552"/>
                    <a:pt x="665" y="566"/>
                  </a:cubicBezTo>
                  <a:cubicBezTo>
                    <a:pt x="654" y="594"/>
                    <a:pt x="635" y="619"/>
                    <a:pt x="614" y="640"/>
                  </a:cubicBezTo>
                  <a:cubicBezTo>
                    <a:pt x="621" y="675"/>
                    <a:pt x="640" y="705"/>
                    <a:pt x="684" y="723"/>
                  </a:cubicBezTo>
                  <a:cubicBezTo>
                    <a:pt x="690" y="726"/>
                    <a:pt x="697" y="728"/>
                    <a:pt x="704" y="731"/>
                  </a:cubicBezTo>
                  <a:cubicBezTo>
                    <a:pt x="704" y="1020"/>
                    <a:pt x="704" y="1020"/>
                    <a:pt x="704" y="1020"/>
                  </a:cubicBezTo>
                  <a:cubicBezTo>
                    <a:pt x="478" y="1020"/>
                    <a:pt x="478" y="1020"/>
                    <a:pt x="478" y="1020"/>
                  </a:cubicBezTo>
                  <a:cubicBezTo>
                    <a:pt x="478" y="984"/>
                    <a:pt x="478" y="984"/>
                    <a:pt x="478" y="984"/>
                  </a:cubicBezTo>
                  <a:cubicBezTo>
                    <a:pt x="479" y="984"/>
                    <a:pt x="479" y="984"/>
                    <a:pt x="480" y="984"/>
                  </a:cubicBezTo>
                  <a:cubicBezTo>
                    <a:pt x="487" y="984"/>
                    <a:pt x="493" y="977"/>
                    <a:pt x="493" y="969"/>
                  </a:cubicBezTo>
                  <a:cubicBezTo>
                    <a:pt x="493" y="961"/>
                    <a:pt x="487" y="955"/>
                    <a:pt x="480" y="955"/>
                  </a:cubicBezTo>
                  <a:cubicBezTo>
                    <a:pt x="479" y="955"/>
                    <a:pt x="479" y="955"/>
                    <a:pt x="478" y="955"/>
                  </a:cubicBezTo>
                  <a:cubicBezTo>
                    <a:pt x="478" y="945"/>
                    <a:pt x="478" y="945"/>
                    <a:pt x="478" y="945"/>
                  </a:cubicBezTo>
                  <a:cubicBezTo>
                    <a:pt x="479" y="945"/>
                    <a:pt x="479" y="945"/>
                    <a:pt x="480" y="945"/>
                  </a:cubicBezTo>
                  <a:cubicBezTo>
                    <a:pt x="487" y="945"/>
                    <a:pt x="493" y="938"/>
                    <a:pt x="493" y="930"/>
                  </a:cubicBezTo>
                  <a:cubicBezTo>
                    <a:pt x="493" y="922"/>
                    <a:pt x="487" y="916"/>
                    <a:pt x="480" y="916"/>
                  </a:cubicBezTo>
                  <a:cubicBezTo>
                    <a:pt x="479" y="916"/>
                    <a:pt x="479" y="916"/>
                    <a:pt x="478" y="916"/>
                  </a:cubicBezTo>
                  <a:cubicBezTo>
                    <a:pt x="478" y="901"/>
                    <a:pt x="478" y="901"/>
                    <a:pt x="478" y="901"/>
                  </a:cubicBezTo>
                  <a:cubicBezTo>
                    <a:pt x="556" y="871"/>
                    <a:pt x="598" y="831"/>
                    <a:pt x="661" y="751"/>
                  </a:cubicBezTo>
                  <a:cubicBezTo>
                    <a:pt x="625" y="737"/>
                    <a:pt x="602" y="703"/>
                    <a:pt x="589" y="663"/>
                  </a:cubicBezTo>
                  <a:cubicBezTo>
                    <a:pt x="553" y="691"/>
                    <a:pt x="514" y="709"/>
                    <a:pt x="485" y="709"/>
                  </a:cubicBezTo>
                  <a:cubicBezTo>
                    <a:pt x="483" y="709"/>
                    <a:pt x="481" y="709"/>
                    <a:pt x="479" y="709"/>
                  </a:cubicBezTo>
                  <a:cubicBezTo>
                    <a:pt x="478" y="709"/>
                    <a:pt x="478" y="709"/>
                    <a:pt x="478" y="709"/>
                  </a:cubicBezTo>
                  <a:cubicBezTo>
                    <a:pt x="478" y="613"/>
                    <a:pt x="478" y="613"/>
                    <a:pt x="478" y="613"/>
                  </a:cubicBezTo>
                  <a:cubicBezTo>
                    <a:pt x="479" y="613"/>
                    <a:pt x="479" y="613"/>
                    <a:pt x="479" y="613"/>
                  </a:cubicBezTo>
                  <a:cubicBezTo>
                    <a:pt x="493" y="613"/>
                    <a:pt x="503" y="634"/>
                    <a:pt x="519" y="628"/>
                  </a:cubicBezTo>
                  <a:cubicBezTo>
                    <a:pt x="555" y="615"/>
                    <a:pt x="571" y="591"/>
                    <a:pt x="571" y="565"/>
                  </a:cubicBezTo>
                  <a:cubicBezTo>
                    <a:pt x="571" y="529"/>
                    <a:pt x="525" y="512"/>
                    <a:pt x="478" y="512"/>
                  </a:cubicBezTo>
                  <a:cubicBezTo>
                    <a:pt x="478" y="478"/>
                    <a:pt x="478" y="478"/>
                    <a:pt x="478" y="478"/>
                  </a:cubicBezTo>
                  <a:cubicBezTo>
                    <a:pt x="531" y="470"/>
                    <a:pt x="566" y="485"/>
                    <a:pt x="587" y="502"/>
                  </a:cubicBezTo>
                  <a:cubicBezTo>
                    <a:pt x="588" y="503"/>
                    <a:pt x="590" y="504"/>
                    <a:pt x="591" y="506"/>
                  </a:cubicBezTo>
                  <a:cubicBezTo>
                    <a:pt x="644" y="538"/>
                    <a:pt x="663" y="405"/>
                    <a:pt x="664" y="319"/>
                  </a:cubicBezTo>
                  <a:cubicBezTo>
                    <a:pt x="580" y="314"/>
                    <a:pt x="531" y="271"/>
                    <a:pt x="478" y="235"/>
                  </a:cubicBezTo>
                  <a:lnTo>
                    <a:pt x="478" y="16"/>
                  </a:lnTo>
                  <a:close/>
                  <a:moveTo>
                    <a:pt x="253" y="143"/>
                  </a:moveTo>
                  <a:cubicBezTo>
                    <a:pt x="281" y="83"/>
                    <a:pt x="325" y="38"/>
                    <a:pt x="395" y="35"/>
                  </a:cubicBezTo>
                  <a:cubicBezTo>
                    <a:pt x="408" y="31"/>
                    <a:pt x="422" y="27"/>
                    <a:pt x="437" y="25"/>
                  </a:cubicBezTo>
                  <a:cubicBezTo>
                    <a:pt x="451" y="21"/>
                    <a:pt x="465" y="18"/>
                    <a:pt x="478" y="16"/>
                  </a:cubicBezTo>
                  <a:cubicBezTo>
                    <a:pt x="478" y="235"/>
                    <a:pt x="478" y="235"/>
                    <a:pt x="478" y="235"/>
                  </a:cubicBezTo>
                  <a:cubicBezTo>
                    <a:pt x="461" y="223"/>
                    <a:pt x="444" y="212"/>
                    <a:pt x="425" y="204"/>
                  </a:cubicBezTo>
                  <a:cubicBezTo>
                    <a:pt x="378" y="183"/>
                    <a:pt x="333" y="179"/>
                    <a:pt x="316" y="207"/>
                  </a:cubicBezTo>
                  <a:cubicBezTo>
                    <a:pt x="303" y="228"/>
                    <a:pt x="296" y="254"/>
                    <a:pt x="294" y="284"/>
                  </a:cubicBezTo>
                  <a:cubicBezTo>
                    <a:pt x="294" y="285"/>
                    <a:pt x="294" y="287"/>
                    <a:pt x="294" y="289"/>
                  </a:cubicBezTo>
                  <a:cubicBezTo>
                    <a:pt x="290" y="370"/>
                    <a:pt x="303" y="542"/>
                    <a:pt x="362" y="506"/>
                  </a:cubicBezTo>
                  <a:cubicBezTo>
                    <a:pt x="364" y="504"/>
                    <a:pt x="365" y="503"/>
                    <a:pt x="367" y="502"/>
                  </a:cubicBezTo>
                  <a:cubicBezTo>
                    <a:pt x="388" y="485"/>
                    <a:pt x="423" y="469"/>
                    <a:pt x="477" y="478"/>
                  </a:cubicBezTo>
                  <a:cubicBezTo>
                    <a:pt x="478" y="478"/>
                    <a:pt x="478" y="478"/>
                    <a:pt x="478" y="478"/>
                  </a:cubicBezTo>
                  <a:cubicBezTo>
                    <a:pt x="478" y="512"/>
                    <a:pt x="478" y="512"/>
                    <a:pt x="478" y="512"/>
                  </a:cubicBezTo>
                  <a:cubicBezTo>
                    <a:pt x="432" y="512"/>
                    <a:pt x="384" y="529"/>
                    <a:pt x="382" y="561"/>
                  </a:cubicBezTo>
                  <a:cubicBezTo>
                    <a:pt x="380" y="588"/>
                    <a:pt x="400" y="615"/>
                    <a:pt x="438" y="628"/>
                  </a:cubicBezTo>
                  <a:cubicBezTo>
                    <a:pt x="454" y="634"/>
                    <a:pt x="464" y="613"/>
                    <a:pt x="478" y="613"/>
                  </a:cubicBezTo>
                  <a:cubicBezTo>
                    <a:pt x="478" y="709"/>
                    <a:pt x="478" y="709"/>
                    <a:pt x="478" y="709"/>
                  </a:cubicBezTo>
                  <a:cubicBezTo>
                    <a:pt x="477" y="709"/>
                    <a:pt x="475" y="709"/>
                    <a:pt x="472" y="709"/>
                  </a:cubicBezTo>
                  <a:cubicBezTo>
                    <a:pt x="444" y="709"/>
                    <a:pt x="405" y="692"/>
                    <a:pt x="370" y="665"/>
                  </a:cubicBezTo>
                  <a:cubicBezTo>
                    <a:pt x="357" y="704"/>
                    <a:pt x="334" y="737"/>
                    <a:pt x="298" y="751"/>
                  </a:cubicBezTo>
                  <a:cubicBezTo>
                    <a:pt x="358" y="841"/>
                    <a:pt x="407" y="878"/>
                    <a:pt x="478" y="901"/>
                  </a:cubicBezTo>
                  <a:cubicBezTo>
                    <a:pt x="478" y="901"/>
                    <a:pt x="478" y="901"/>
                    <a:pt x="478" y="901"/>
                  </a:cubicBezTo>
                  <a:cubicBezTo>
                    <a:pt x="478" y="916"/>
                    <a:pt x="478" y="916"/>
                    <a:pt x="478" y="916"/>
                  </a:cubicBezTo>
                  <a:cubicBezTo>
                    <a:pt x="471" y="916"/>
                    <a:pt x="466" y="923"/>
                    <a:pt x="466" y="930"/>
                  </a:cubicBezTo>
                  <a:cubicBezTo>
                    <a:pt x="466" y="938"/>
                    <a:pt x="471" y="944"/>
                    <a:pt x="478" y="945"/>
                  </a:cubicBezTo>
                  <a:cubicBezTo>
                    <a:pt x="478" y="955"/>
                    <a:pt x="478" y="955"/>
                    <a:pt x="478" y="955"/>
                  </a:cubicBezTo>
                  <a:cubicBezTo>
                    <a:pt x="471" y="956"/>
                    <a:pt x="466" y="962"/>
                    <a:pt x="466" y="969"/>
                  </a:cubicBezTo>
                  <a:cubicBezTo>
                    <a:pt x="466" y="977"/>
                    <a:pt x="471" y="983"/>
                    <a:pt x="478" y="984"/>
                  </a:cubicBezTo>
                  <a:cubicBezTo>
                    <a:pt x="478" y="1020"/>
                    <a:pt x="478" y="1020"/>
                    <a:pt x="478" y="1020"/>
                  </a:cubicBezTo>
                  <a:cubicBezTo>
                    <a:pt x="253" y="1020"/>
                    <a:pt x="253" y="1020"/>
                    <a:pt x="253" y="1020"/>
                  </a:cubicBezTo>
                  <a:cubicBezTo>
                    <a:pt x="253" y="730"/>
                    <a:pt x="253" y="730"/>
                    <a:pt x="253" y="730"/>
                  </a:cubicBezTo>
                  <a:cubicBezTo>
                    <a:pt x="260" y="728"/>
                    <a:pt x="266" y="726"/>
                    <a:pt x="272" y="723"/>
                  </a:cubicBezTo>
                  <a:cubicBezTo>
                    <a:pt x="317" y="704"/>
                    <a:pt x="336" y="675"/>
                    <a:pt x="342" y="640"/>
                  </a:cubicBezTo>
                  <a:cubicBezTo>
                    <a:pt x="322" y="619"/>
                    <a:pt x="304" y="595"/>
                    <a:pt x="293" y="569"/>
                  </a:cubicBezTo>
                  <a:cubicBezTo>
                    <a:pt x="282" y="554"/>
                    <a:pt x="273" y="537"/>
                    <a:pt x="265" y="519"/>
                  </a:cubicBezTo>
                  <a:cubicBezTo>
                    <a:pt x="261" y="517"/>
                    <a:pt x="257" y="516"/>
                    <a:pt x="253" y="513"/>
                  </a:cubicBezTo>
                  <a:cubicBezTo>
                    <a:pt x="253" y="477"/>
                    <a:pt x="253" y="477"/>
                    <a:pt x="253" y="477"/>
                  </a:cubicBezTo>
                  <a:cubicBezTo>
                    <a:pt x="260" y="485"/>
                    <a:pt x="269" y="491"/>
                    <a:pt x="278" y="494"/>
                  </a:cubicBezTo>
                  <a:cubicBezTo>
                    <a:pt x="283" y="431"/>
                    <a:pt x="283" y="374"/>
                    <a:pt x="276" y="341"/>
                  </a:cubicBezTo>
                  <a:cubicBezTo>
                    <a:pt x="271" y="317"/>
                    <a:pt x="262" y="308"/>
                    <a:pt x="253" y="310"/>
                  </a:cubicBezTo>
                  <a:lnTo>
                    <a:pt x="253" y="143"/>
                  </a:lnTo>
                  <a:close/>
                  <a:moveTo>
                    <a:pt x="214" y="313"/>
                  </a:moveTo>
                  <a:cubicBezTo>
                    <a:pt x="214" y="313"/>
                    <a:pt x="214" y="313"/>
                    <a:pt x="214" y="313"/>
                  </a:cubicBezTo>
                  <a:cubicBezTo>
                    <a:pt x="218" y="258"/>
                    <a:pt x="229" y="195"/>
                    <a:pt x="253" y="143"/>
                  </a:cubicBezTo>
                  <a:cubicBezTo>
                    <a:pt x="253" y="310"/>
                    <a:pt x="253" y="310"/>
                    <a:pt x="253" y="310"/>
                  </a:cubicBezTo>
                  <a:cubicBezTo>
                    <a:pt x="246" y="312"/>
                    <a:pt x="238" y="323"/>
                    <a:pt x="233" y="339"/>
                  </a:cubicBezTo>
                  <a:cubicBezTo>
                    <a:pt x="217" y="383"/>
                    <a:pt x="226" y="445"/>
                    <a:pt x="253" y="477"/>
                  </a:cubicBezTo>
                  <a:cubicBezTo>
                    <a:pt x="253" y="513"/>
                    <a:pt x="253" y="513"/>
                    <a:pt x="253" y="513"/>
                  </a:cubicBezTo>
                  <a:cubicBezTo>
                    <a:pt x="243" y="508"/>
                    <a:pt x="235" y="500"/>
                    <a:pt x="227" y="490"/>
                  </a:cubicBezTo>
                  <a:cubicBezTo>
                    <a:pt x="214" y="473"/>
                    <a:pt x="206" y="452"/>
                    <a:pt x="201" y="428"/>
                  </a:cubicBezTo>
                  <a:cubicBezTo>
                    <a:pt x="196" y="406"/>
                    <a:pt x="195" y="381"/>
                    <a:pt x="199" y="359"/>
                  </a:cubicBezTo>
                  <a:cubicBezTo>
                    <a:pt x="202" y="342"/>
                    <a:pt x="206" y="326"/>
                    <a:pt x="214" y="313"/>
                  </a:cubicBezTo>
                  <a:moveTo>
                    <a:pt x="253" y="1020"/>
                  </a:moveTo>
                  <a:cubicBezTo>
                    <a:pt x="35" y="1020"/>
                    <a:pt x="35" y="1020"/>
                    <a:pt x="35" y="1020"/>
                  </a:cubicBezTo>
                  <a:cubicBezTo>
                    <a:pt x="16" y="988"/>
                    <a:pt x="4" y="956"/>
                    <a:pt x="3" y="925"/>
                  </a:cubicBezTo>
                  <a:cubicBezTo>
                    <a:pt x="0" y="791"/>
                    <a:pt x="142" y="772"/>
                    <a:pt x="253" y="730"/>
                  </a:cubicBezTo>
                  <a:lnTo>
                    <a:pt x="253" y="102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/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2482405" y="3593825"/>
            <a:ext cx="310128" cy="310127"/>
            <a:chOff x="2955230" y="2884598"/>
            <a:chExt cx="1009173" cy="1009173"/>
          </a:xfrm>
        </p:grpSpPr>
        <p:sp>
          <p:nvSpPr>
            <p:cNvPr id="58" name="Oval 57"/>
            <p:cNvSpPr/>
            <p:nvPr/>
          </p:nvSpPr>
          <p:spPr>
            <a:xfrm>
              <a:off x="2955230" y="2884598"/>
              <a:ext cx="1009173" cy="1009173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9" name="Freeform 26"/>
            <p:cNvSpPr>
              <a:spLocks noEditPoints="1"/>
            </p:cNvSpPr>
            <p:nvPr/>
          </p:nvSpPr>
          <p:spPr bwMode="auto">
            <a:xfrm flipH="1">
              <a:off x="3158032" y="3042880"/>
              <a:ext cx="603570" cy="708399"/>
            </a:xfrm>
            <a:custGeom>
              <a:avLst/>
              <a:gdLst>
                <a:gd name="T0" fmla="*/ 565 w 631"/>
                <a:gd name="T1" fmla="*/ 585 h 741"/>
                <a:gd name="T2" fmla="*/ 545 w 631"/>
                <a:gd name="T3" fmla="*/ 531 h 741"/>
                <a:gd name="T4" fmla="*/ 567 w 631"/>
                <a:gd name="T5" fmla="*/ 470 h 741"/>
                <a:gd name="T6" fmla="*/ 568 w 631"/>
                <a:gd name="T7" fmla="*/ 407 h 741"/>
                <a:gd name="T8" fmla="*/ 568 w 631"/>
                <a:gd name="T9" fmla="*/ 345 h 741"/>
                <a:gd name="T10" fmla="*/ 535 w 631"/>
                <a:gd name="T11" fmla="*/ 208 h 741"/>
                <a:gd name="T12" fmla="*/ 476 w 631"/>
                <a:gd name="T13" fmla="*/ 107 h 741"/>
                <a:gd name="T14" fmla="*/ 270 w 631"/>
                <a:gd name="T15" fmla="*/ 60 h 741"/>
                <a:gd name="T16" fmla="*/ 146 w 631"/>
                <a:gd name="T17" fmla="*/ 128 h 741"/>
                <a:gd name="T18" fmla="*/ 102 w 631"/>
                <a:gd name="T19" fmla="*/ 207 h 741"/>
                <a:gd name="T20" fmla="*/ 63 w 631"/>
                <a:gd name="T21" fmla="*/ 310 h 741"/>
                <a:gd name="T22" fmla="*/ 64 w 631"/>
                <a:gd name="T23" fmla="*/ 390 h 741"/>
                <a:gd name="T24" fmla="*/ 69 w 631"/>
                <a:gd name="T25" fmla="*/ 482 h 741"/>
                <a:gd name="T26" fmla="*/ 83 w 631"/>
                <a:gd name="T27" fmla="*/ 539 h 741"/>
                <a:gd name="T28" fmla="*/ 67 w 631"/>
                <a:gd name="T29" fmla="*/ 585 h 741"/>
                <a:gd name="T30" fmla="*/ 2 w 631"/>
                <a:gd name="T31" fmla="*/ 678 h 741"/>
                <a:gd name="T32" fmla="*/ 23 w 631"/>
                <a:gd name="T33" fmla="*/ 741 h 741"/>
                <a:gd name="T34" fmla="*/ 609 w 631"/>
                <a:gd name="T35" fmla="*/ 741 h 741"/>
                <a:gd name="T36" fmla="*/ 630 w 631"/>
                <a:gd name="T37" fmla="*/ 678 h 741"/>
                <a:gd name="T38" fmla="*/ 565 w 631"/>
                <a:gd name="T39" fmla="*/ 585 h 741"/>
                <a:gd name="T40" fmla="*/ 454 w 631"/>
                <a:gd name="T41" fmla="*/ 282 h 741"/>
                <a:gd name="T42" fmla="*/ 452 w 631"/>
                <a:gd name="T43" fmla="*/ 281 h 741"/>
                <a:gd name="T44" fmla="*/ 482 w 631"/>
                <a:gd name="T45" fmla="*/ 305 h 741"/>
                <a:gd name="T46" fmla="*/ 470 w 631"/>
                <a:gd name="T47" fmla="*/ 374 h 741"/>
                <a:gd name="T48" fmla="*/ 460 w 631"/>
                <a:gd name="T49" fmla="*/ 373 h 741"/>
                <a:gd name="T50" fmla="*/ 454 w 631"/>
                <a:gd name="T51" fmla="*/ 282 h 741"/>
                <a:gd name="T52" fmla="*/ 150 w 631"/>
                <a:gd name="T53" fmla="*/ 302 h 741"/>
                <a:gd name="T54" fmla="*/ 184 w 631"/>
                <a:gd name="T55" fmla="*/ 292 h 741"/>
                <a:gd name="T56" fmla="*/ 194 w 631"/>
                <a:gd name="T57" fmla="*/ 284 h 741"/>
                <a:gd name="T58" fmla="*/ 211 w 631"/>
                <a:gd name="T59" fmla="*/ 198 h 741"/>
                <a:gd name="T60" fmla="*/ 213 w 631"/>
                <a:gd name="T61" fmla="*/ 195 h 741"/>
                <a:gd name="T62" fmla="*/ 316 w 631"/>
                <a:gd name="T63" fmla="*/ 252 h 741"/>
                <a:gd name="T64" fmla="*/ 329 w 631"/>
                <a:gd name="T65" fmla="*/ 253 h 741"/>
                <a:gd name="T66" fmla="*/ 394 w 631"/>
                <a:gd name="T67" fmla="*/ 315 h 741"/>
                <a:gd name="T68" fmla="*/ 410 w 631"/>
                <a:gd name="T69" fmla="*/ 360 h 741"/>
                <a:gd name="T70" fmla="*/ 435 w 631"/>
                <a:gd name="T71" fmla="*/ 412 h 741"/>
                <a:gd name="T72" fmla="*/ 316 w 631"/>
                <a:gd name="T73" fmla="*/ 493 h 741"/>
                <a:gd name="T74" fmla="*/ 316 w 631"/>
                <a:gd name="T75" fmla="*/ 493 h 741"/>
                <a:gd name="T76" fmla="*/ 188 w 631"/>
                <a:gd name="T77" fmla="*/ 394 h 741"/>
                <a:gd name="T78" fmla="*/ 150 w 631"/>
                <a:gd name="T79" fmla="*/ 302 h 741"/>
                <a:gd name="T80" fmla="*/ 114 w 631"/>
                <a:gd name="T81" fmla="*/ 589 h 741"/>
                <a:gd name="T82" fmla="*/ 200 w 631"/>
                <a:gd name="T83" fmla="*/ 563 h 741"/>
                <a:gd name="T84" fmla="*/ 240 w 631"/>
                <a:gd name="T85" fmla="*/ 493 h 741"/>
                <a:gd name="T86" fmla="*/ 316 w 631"/>
                <a:gd name="T87" fmla="*/ 515 h 741"/>
                <a:gd name="T88" fmla="*/ 316 w 631"/>
                <a:gd name="T89" fmla="*/ 515 h 741"/>
                <a:gd name="T90" fmla="*/ 391 w 631"/>
                <a:gd name="T91" fmla="*/ 493 h 741"/>
                <a:gd name="T92" fmla="*/ 431 w 631"/>
                <a:gd name="T93" fmla="*/ 563 h 741"/>
                <a:gd name="T94" fmla="*/ 519 w 631"/>
                <a:gd name="T95" fmla="*/ 590 h 741"/>
                <a:gd name="T96" fmla="*/ 316 w 631"/>
                <a:gd name="T97" fmla="*/ 661 h 741"/>
                <a:gd name="T98" fmla="*/ 114 w 631"/>
                <a:gd name="T99" fmla="*/ 589 h 741"/>
                <a:gd name="T100" fmla="*/ 318 w 631"/>
                <a:gd name="T101" fmla="*/ 722 h 741"/>
                <a:gd name="T102" fmla="*/ 316 w 631"/>
                <a:gd name="T103" fmla="*/ 722 h 741"/>
                <a:gd name="T104" fmla="*/ 46 w 631"/>
                <a:gd name="T105" fmla="*/ 621 h 741"/>
                <a:gd name="T106" fmla="*/ 67 w 631"/>
                <a:gd name="T107" fmla="*/ 606 h 741"/>
                <a:gd name="T108" fmla="*/ 316 w 631"/>
                <a:gd name="T109" fmla="*/ 697 h 741"/>
                <a:gd name="T110" fmla="*/ 318 w 631"/>
                <a:gd name="T111" fmla="*/ 697 h 741"/>
                <a:gd name="T112" fmla="*/ 564 w 631"/>
                <a:gd name="T113" fmla="*/ 608 h 741"/>
                <a:gd name="T114" fmla="*/ 585 w 631"/>
                <a:gd name="T115" fmla="*/ 624 h 741"/>
                <a:gd name="T116" fmla="*/ 318 w 631"/>
                <a:gd name="T117" fmla="*/ 722 h 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31" h="741">
                  <a:moveTo>
                    <a:pt x="565" y="585"/>
                  </a:moveTo>
                  <a:cubicBezTo>
                    <a:pt x="577" y="562"/>
                    <a:pt x="566" y="543"/>
                    <a:pt x="545" y="531"/>
                  </a:cubicBezTo>
                  <a:cubicBezTo>
                    <a:pt x="517" y="515"/>
                    <a:pt x="536" y="486"/>
                    <a:pt x="567" y="470"/>
                  </a:cubicBezTo>
                  <a:cubicBezTo>
                    <a:pt x="597" y="454"/>
                    <a:pt x="607" y="426"/>
                    <a:pt x="568" y="407"/>
                  </a:cubicBezTo>
                  <a:cubicBezTo>
                    <a:pt x="530" y="387"/>
                    <a:pt x="532" y="381"/>
                    <a:pt x="568" y="345"/>
                  </a:cubicBezTo>
                  <a:cubicBezTo>
                    <a:pt x="604" y="308"/>
                    <a:pt x="586" y="222"/>
                    <a:pt x="535" y="208"/>
                  </a:cubicBezTo>
                  <a:cubicBezTo>
                    <a:pt x="484" y="194"/>
                    <a:pt x="497" y="166"/>
                    <a:pt x="476" y="107"/>
                  </a:cubicBezTo>
                  <a:cubicBezTo>
                    <a:pt x="456" y="51"/>
                    <a:pt x="319" y="0"/>
                    <a:pt x="270" y="60"/>
                  </a:cubicBezTo>
                  <a:cubicBezTo>
                    <a:pt x="236" y="23"/>
                    <a:pt x="161" y="73"/>
                    <a:pt x="146" y="128"/>
                  </a:cubicBezTo>
                  <a:cubicBezTo>
                    <a:pt x="131" y="184"/>
                    <a:pt x="142" y="199"/>
                    <a:pt x="102" y="207"/>
                  </a:cubicBezTo>
                  <a:cubicBezTo>
                    <a:pt x="62" y="215"/>
                    <a:pt x="37" y="273"/>
                    <a:pt x="63" y="310"/>
                  </a:cubicBezTo>
                  <a:cubicBezTo>
                    <a:pt x="89" y="346"/>
                    <a:pt x="101" y="363"/>
                    <a:pt x="64" y="390"/>
                  </a:cubicBezTo>
                  <a:cubicBezTo>
                    <a:pt x="27" y="417"/>
                    <a:pt x="34" y="465"/>
                    <a:pt x="69" y="482"/>
                  </a:cubicBezTo>
                  <a:cubicBezTo>
                    <a:pt x="104" y="498"/>
                    <a:pt x="111" y="523"/>
                    <a:pt x="83" y="539"/>
                  </a:cubicBezTo>
                  <a:cubicBezTo>
                    <a:pt x="63" y="551"/>
                    <a:pt x="53" y="568"/>
                    <a:pt x="67" y="585"/>
                  </a:cubicBezTo>
                  <a:cubicBezTo>
                    <a:pt x="29" y="603"/>
                    <a:pt x="0" y="629"/>
                    <a:pt x="2" y="678"/>
                  </a:cubicBezTo>
                  <a:cubicBezTo>
                    <a:pt x="2" y="699"/>
                    <a:pt x="10" y="720"/>
                    <a:pt x="23" y="741"/>
                  </a:cubicBezTo>
                  <a:cubicBezTo>
                    <a:pt x="609" y="741"/>
                    <a:pt x="609" y="741"/>
                    <a:pt x="609" y="741"/>
                  </a:cubicBezTo>
                  <a:cubicBezTo>
                    <a:pt x="621" y="720"/>
                    <a:pt x="629" y="699"/>
                    <a:pt x="630" y="678"/>
                  </a:cubicBezTo>
                  <a:cubicBezTo>
                    <a:pt x="631" y="629"/>
                    <a:pt x="603" y="603"/>
                    <a:pt x="565" y="585"/>
                  </a:cubicBezTo>
                  <a:close/>
                  <a:moveTo>
                    <a:pt x="454" y="282"/>
                  </a:moveTo>
                  <a:cubicBezTo>
                    <a:pt x="453" y="281"/>
                    <a:pt x="452" y="281"/>
                    <a:pt x="452" y="281"/>
                  </a:cubicBezTo>
                  <a:cubicBezTo>
                    <a:pt x="467" y="252"/>
                    <a:pt x="479" y="289"/>
                    <a:pt x="482" y="305"/>
                  </a:cubicBezTo>
                  <a:cubicBezTo>
                    <a:pt x="486" y="328"/>
                    <a:pt x="481" y="355"/>
                    <a:pt x="470" y="374"/>
                  </a:cubicBezTo>
                  <a:cubicBezTo>
                    <a:pt x="467" y="373"/>
                    <a:pt x="464" y="373"/>
                    <a:pt x="460" y="373"/>
                  </a:cubicBezTo>
                  <a:cubicBezTo>
                    <a:pt x="411" y="378"/>
                    <a:pt x="527" y="312"/>
                    <a:pt x="454" y="282"/>
                  </a:cubicBezTo>
                  <a:close/>
                  <a:moveTo>
                    <a:pt x="150" y="302"/>
                  </a:moveTo>
                  <a:cubicBezTo>
                    <a:pt x="156" y="273"/>
                    <a:pt x="172" y="265"/>
                    <a:pt x="184" y="292"/>
                  </a:cubicBezTo>
                  <a:cubicBezTo>
                    <a:pt x="194" y="314"/>
                    <a:pt x="196" y="325"/>
                    <a:pt x="194" y="284"/>
                  </a:cubicBezTo>
                  <a:cubicBezTo>
                    <a:pt x="193" y="256"/>
                    <a:pt x="199" y="226"/>
                    <a:pt x="211" y="198"/>
                  </a:cubicBezTo>
                  <a:cubicBezTo>
                    <a:pt x="212" y="197"/>
                    <a:pt x="212" y="196"/>
                    <a:pt x="213" y="195"/>
                  </a:cubicBezTo>
                  <a:cubicBezTo>
                    <a:pt x="232" y="223"/>
                    <a:pt x="270" y="249"/>
                    <a:pt x="316" y="252"/>
                  </a:cubicBezTo>
                  <a:cubicBezTo>
                    <a:pt x="321" y="252"/>
                    <a:pt x="325" y="253"/>
                    <a:pt x="329" y="253"/>
                  </a:cubicBezTo>
                  <a:cubicBezTo>
                    <a:pt x="417" y="251"/>
                    <a:pt x="322" y="306"/>
                    <a:pt x="394" y="315"/>
                  </a:cubicBezTo>
                  <a:cubicBezTo>
                    <a:pt x="446" y="322"/>
                    <a:pt x="436" y="331"/>
                    <a:pt x="410" y="360"/>
                  </a:cubicBezTo>
                  <a:cubicBezTo>
                    <a:pt x="392" y="380"/>
                    <a:pt x="397" y="406"/>
                    <a:pt x="435" y="412"/>
                  </a:cubicBezTo>
                  <a:cubicBezTo>
                    <a:pt x="410" y="459"/>
                    <a:pt x="370" y="493"/>
                    <a:pt x="316" y="493"/>
                  </a:cubicBezTo>
                  <a:cubicBezTo>
                    <a:pt x="316" y="493"/>
                    <a:pt x="316" y="493"/>
                    <a:pt x="316" y="493"/>
                  </a:cubicBezTo>
                  <a:cubicBezTo>
                    <a:pt x="256" y="493"/>
                    <a:pt x="212" y="451"/>
                    <a:pt x="188" y="394"/>
                  </a:cubicBezTo>
                  <a:cubicBezTo>
                    <a:pt x="157" y="389"/>
                    <a:pt x="143" y="339"/>
                    <a:pt x="150" y="302"/>
                  </a:cubicBezTo>
                  <a:close/>
                  <a:moveTo>
                    <a:pt x="114" y="589"/>
                  </a:moveTo>
                  <a:cubicBezTo>
                    <a:pt x="141" y="580"/>
                    <a:pt x="171" y="573"/>
                    <a:pt x="200" y="563"/>
                  </a:cubicBezTo>
                  <a:cubicBezTo>
                    <a:pt x="234" y="550"/>
                    <a:pt x="241" y="524"/>
                    <a:pt x="240" y="493"/>
                  </a:cubicBezTo>
                  <a:cubicBezTo>
                    <a:pt x="262" y="507"/>
                    <a:pt x="287" y="515"/>
                    <a:pt x="316" y="515"/>
                  </a:cubicBezTo>
                  <a:cubicBezTo>
                    <a:pt x="316" y="515"/>
                    <a:pt x="316" y="515"/>
                    <a:pt x="316" y="515"/>
                  </a:cubicBezTo>
                  <a:cubicBezTo>
                    <a:pt x="344" y="515"/>
                    <a:pt x="369" y="507"/>
                    <a:pt x="391" y="493"/>
                  </a:cubicBezTo>
                  <a:cubicBezTo>
                    <a:pt x="390" y="524"/>
                    <a:pt x="397" y="550"/>
                    <a:pt x="431" y="563"/>
                  </a:cubicBezTo>
                  <a:cubicBezTo>
                    <a:pt x="461" y="574"/>
                    <a:pt x="492" y="581"/>
                    <a:pt x="519" y="590"/>
                  </a:cubicBezTo>
                  <a:cubicBezTo>
                    <a:pt x="501" y="642"/>
                    <a:pt x="408" y="662"/>
                    <a:pt x="316" y="661"/>
                  </a:cubicBezTo>
                  <a:cubicBezTo>
                    <a:pt x="210" y="660"/>
                    <a:pt x="105" y="630"/>
                    <a:pt x="114" y="589"/>
                  </a:cubicBezTo>
                  <a:close/>
                  <a:moveTo>
                    <a:pt x="318" y="722"/>
                  </a:moveTo>
                  <a:cubicBezTo>
                    <a:pt x="316" y="722"/>
                    <a:pt x="316" y="722"/>
                    <a:pt x="316" y="722"/>
                  </a:cubicBezTo>
                  <a:cubicBezTo>
                    <a:pt x="184" y="722"/>
                    <a:pt x="70" y="685"/>
                    <a:pt x="46" y="621"/>
                  </a:cubicBezTo>
                  <a:cubicBezTo>
                    <a:pt x="52" y="616"/>
                    <a:pt x="59" y="611"/>
                    <a:pt x="67" y="606"/>
                  </a:cubicBezTo>
                  <a:cubicBezTo>
                    <a:pt x="78" y="664"/>
                    <a:pt x="187" y="697"/>
                    <a:pt x="316" y="697"/>
                  </a:cubicBezTo>
                  <a:cubicBezTo>
                    <a:pt x="318" y="697"/>
                    <a:pt x="318" y="697"/>
                    <a:pt x="318" y="697"/>
                  </a:cubicBezTo>
                  <a:cubicBezTo>
                    <a:pt x="448" y="697"/>
                    <a:pt x="551" y="665"/>
                    <a:pt x="564" y="608"/>
                  </a:cubicBezTo>
                  <a:cubicBezTo>
                    <a:pt x="572" y="613"/>
                    <a:pt x="578" y="618"/>
                    <a:pt x="585" y="624"/>
                  </a:cubicBezTo>
                  <a:cubicBezTo>
                    <a:pt x="559" y="687"/>
                    <a:pt x="451" y="722"/>
                    <a:pt x="318" y="722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2482405" y="3962281"/>
            <a:ext cx="310128" cy="310127"/>
            <a:chOff x="3709961" y="4521511"/>
            <a:chExt cx="1009173" cy="1009173"/>
          </a:xfrm>
        </p:grpSpPr>
        <p:sp>
          <p:nvSpPr>
            <p:cNvPr id="61" name="Oval 60"/>
            <p:cNvSpPr/>
            <p:nvPr/>
          </p:nvSpPr>
          <p:spPr>
            <a:xfrm>
              <a:off x="3709961" y="4521511"/>
              <a:ext cx="1009173" cy="1009173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62" name="Freeform 34"/>
            <p:cNvSpPr>
              <a:spLocks noEditPoints="1"/>
            </p:cNvSpPr>
            <p:nvPr/>
          </p:nvSpPr>
          <p:spPr bwMode="auto">
            <a:xfrm flipH="1">
              <a:off x="3918460" y="4687104"/>
              <a:ext cx="609765" cy="703138"/>
            </a:xfrm>
            <a:custGeom>
              <a:avLst/>
              <a:gdLst>
                <a:gd name="T0" fmla="*/ 405 w 633"/>
                <a:gd name="T1" fmla="*/ 470 h 730"/>
                <a:gd name="T2" fmla="*/ 483 w 633"/>
                <a:gd name="T3" fmla="*/ 380 h 730"/>
                <a:gd name="T4" fmla="*/ 501 w 633"/>
                <a:gd name="T5" fmla="*/ 293 h 730"/>
                <a:gd name="T6" fmla="*/ 437 w 633"/>
                <a:gd name="T7" fmla="*/ 133 h 730"/>
                <a:gd name="T8" fmla="*/ 316 w 633"/>
                <a:gd name="T9" fmla="*/ 8 h 730"/>
                <a:gd name="T10" fmla="*/ 316 w 633"/>
                <a:gd name="T11" fmla="*/ 40 h 730"/>
                <a:gd name="T12" fmla="*/ 316 w 633"/>
                <a:gd name="T13" fmla="*/ 66 h 730"/>
                <a:gd name="T14" fmla="*/ 237 w 633"/>
                <a:gd name="T15" fmla="*/ 95 h 730"/>
                <a:gd name="T16" fmla="*/ 192 w 633"/>
                <a:gd name="T17" fmla="*/ 135 h 730"/>
                <a:gd name="T18" fmla="*/ 141 w 633"/>
                <a:gd name="T19" fmla="*/ 264 h 730"/>
                <a:gd name="T20" fmla="*/ 133 w 633"/>
                <a:gd name="T21" fmla="*/ 339 h 730"/>
                <a:gd name="T22" fmla="*/ 175 w 633"/>
                <a:gd name="T23" fmla="*/ 399 h 730"/>
                <a:gd name="T24" fmla="*/ 181 w 633"/>
                <a:gd name="T25" fmla="*/ 534 h 730"/>
                <a:gd name="T26" fmla="*/ 24 w 633"/>
                <a:gd name="T27" fmla="*/ 730 h 730"/>
                <a:gd name="T28" fmla="*/ 610 w 633"/>
                <a:gd name="T29" fmla="*/ 730 h 730"/>
                <a:gd name="T30" fmla="*/ 453 w 633"/>
                <a:gd name="T31" fmla="*/ 534 h 730"/>
                <a:gd name="T32" fmla="*/ 156 w 633"/>
                <a:gd name="T33" fmla="*/ 275 h 730"/>
                <a:gd name="T34" fmla="*/ 189 w 633"/>
                <a:gd name="T35" fmla="*/ 335 h 730"/>
                <a:gd name="T36" fmla="*/ 195 w 633"/>
                <a:gd name="T37" fmla="*/ 273 h 730"/>
                <a:gd name="T38" fmla="*/ 211 w 633"/>
                <a:gd name="T39" fmla="*/ 190 h 730"/>
                <a:gd name="T40" fmla="*/ 316 w 633"/>
                <a:gd name="T41" fmla="*/ 195 h 730"/>
                <a:gd name="T42" fmla="*/ 380 w 633"/>
                <a:gd name="T43" fmla="*/ 173 h 730"/>
                <a:gd name="T44" fmla="*/ 424 w 633"/>
                <a:gd name="T45" fmla="*/ 192 h 730"/>
                <a:gd name="T46" fmla="*/ 439 w 633"/>
                <a:gd name="T47" fmla="*/ 273 h 730"/>
                <a:gd name="T48" fmla="*/ 445 w 633"/>
                <a:gd name="T49" fmla="*/ 335 h 730"/>
                <a:gd name="T50" fmla="*/ 477 w 633"/>
                <a:gd name="T51" fmla="*/ 275 h 730"/>
                <a:gd name="T52" fmla="*/ 317 w 633"/>
                <a:gd name="T53" fmla="*/ 482 h 730"/>
                <a:gd name="T54" fmla="*/ 189 w 633"/>
                <a:gd name="T55" fmla="*/ 384 h 730"/>
                <a:gd name="T56" fmla="*/ 316 w 633"/>
                <a:gd name="T57" fmla="*/ 503 h 730"/>
                <a:gd name="T58" fmla="*/ 387 w 633"/>
                <a:gd name="T59" fmla="*/ 483 h 730"/>
                <a:gd name="T60" fmla="*/ 319 w 633"/>
                <a:gd name="T61" fmla="*/ 630 h 730"/>
                <a:gd name="T62" fmla="*/ 224 w 633"/>
                <a:gd name="T63" fmla="*/ 525 h 730"/>
                <a:gd name="T64" fmla="*/ 403 w 633"/>
                <a:gd name="T65" fmla="*/ 669 h 730"/>
                <a:gd name="T66" fmla="*/ 318 w 633"/>
                <a:gd name="T67" fmla="*/ 687 h 730"/>
                <a:gd name="T68" fmla="*/ 272 w 633"/>
                <a:gd name="T69" fmla="*/ 626 h 730"/>
                <a:gd name="T70" fmla="*/ 172 w 633"/>
                <a:gd name="T71" fmla="*/ 556 h 730"/>
                <a:gd name="T72" fmla="*/ 214 w 633"/>
                <a:gd name="T73" fmla="*/ 538 h 730"/>
                <a:gd name="T74" fmla="*/ 319 w 633"/>
                <a:gd name="T75" fmla="*/ 655 h 730"/>
                <a:gd name="T76" fmla="*/ 459 w 633"/>
                <a:gd name="T77" fmla="*/ 558 h 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33" h="730">
                  <a:moveTo>
                    <a:pt x="453" y="534"/>
                  </a:moveTo>
                  <a:cubicBezTo>
                    <a:pt x="420" y="520"/>
                    <a:pt x="408" y="498"/>
                    <a:pt x="405" y="470"/>
                  </a:cubicBezTo>
                  <a:cubicBezTo>
                    <a:pt x="427" y="452"/>
                    <a:pt x="445" y="427"/>
                    <a:pt x="458" y="399"/>
                  </a:cubicBezTo>
                  <a:cubicBezTo>
                    <a:pt x="468" y="395"/>
                    <a:pt x="476" y="389"/>
                    <a:pt x="483" y="380"/>
                  </a:cubicBezTo>
                  <a:cubicBezTo>
                    <a:pt x="491" y="369"/>
                    <a:pt x="497" y="355"/>
                    <a:pt x="500" y="339"/>
                  </a:cubicBezTo>
                  <a:cubicBezTo>
                    <a:pt x="503" y="324"/>
                    <a:pt x="504" y="308"/>
                    <a:pt x="501" y="293"/>
                  </a:cubicBezTo>
                  <a:cubicBezTo>
                    <a:pt x="500" y="282"/>
                    <a:pt x="497" y="272"/>
                    <a:pt x="492" y="263"/>
                  </a:cubicBezTo>
                  <a:cubicBezTo>
                    <a:pt x="486" y="212"/>
                    <a:pt x="466" y="165"/>
                    <a:pt x="437" y="133"/>
                  </a:cubicBezTo>
                  <a:cubicBezTo>
                    <a:pt x="431" y="125"/>
                    <a:pt x="424" y="118"/>
                    <a:pt x="417" y="112"/>
                  </a:cubicBezTo>
                  <a:cubicBezTo>
                    <a:pt x="439" y="56"/>
                    <a:pt x="386" y="0"/>
                    <a:pt x="316" y="8"/>
                  </a:cubicBezTo>
                  <a:cubicBezTo>
                    <a:pt x="307" y="9"/>
                    <a:pt x="297" y="11"/>
                    <a:pt x="288" y="14"/>
                  </a:cubicBezTo>
                  <a:cubicBezTo>
                    <a:pt x="300" y="20"/>
                    <a:pt x="310" y="30"/>
                    <a:pt x="316" y="40"/>
                  </a:cubicBezTo>
                  <a:cubicBezTo>
                    <a:pt x="320" y="49"/>
                    <a:pt x="321" y="58"/>
                    <a:pt x="316" y="68"/>
                  </a:cubicBezTo>
                  <a:cubicBezTo>
                    <a:pt x="316" y="67"/>
                    <a:pt x="316" y="67"/>
                    <a:pt x="316" y="66"/>
                  </a:cubicBezTo>
                  <a:cubicBezTo>
                    <a:pt x="291" y="0"/>
                    <a:pt x="212" y="20"/>
                    <a:pt x="211" y="42"/>
                  </a:cubicBezTo>
                  <a:cubicBezTo>
                    <a:pt x="231" y="57"/>
                    <a:pt x="237" y="71"/>
                    <a:pt x="237" y="95"/>
                  </a:cubicBezTo>
                  <a:cubicBezTo>
                    <a:pt x="214" y="95"/>
                    <a:pt x="206" y="79"/>
                    <a:pt x="197" y="56"/>
                  </a:cubicBezTo>
                  <a:cubicBezTo>
                    <a:pt x="185" y="82"/>
                    <a:pt x="184" y="110"/>
                    <a:pt x="192" y="135"/>
                  </a:cubicBezTo>
                  <a:cubicBezTo>
                    <a:pt x="164" y="167"/>
                    <a:pt x="144" y="210"/>
                    <a:pt x="141" y="254"/>
                  </a:cubicBezTo>
                  <a:cubicBezTo>
                    <a:pt x="141" y="258"/>
                    <a:pt x="141" y="261"/>
                    <a:pt x="141" y="264"/>
                  </a:cubicBezTo>
                  <a:cubicBezTo>
                    <a:pt x="137" y="273"/>
                    <a:pt x="134" y="283"/>
                    <a:pt x="132" y="293"/>
                  </a:cubicBezTo>
                  <a:cubicBezTo>
                    <a:pt x="130" y="308"/>
                    <a:pt x="130" y="324"/>
                    <a:pt x="133" y="339"/>
                  </a:cubicBezTo>
                  <a:cubicBezTo>
                    <a:pt x="136" y="355"/>
                    <a:pt x="142" y="369"/>
                    <a:pt x="151" y="380"/>
                  </a:cubicBezTo>
                  <a:cubicBezTo>
                    <a:pt x="157" y="389"/>
                    <a:pt x="166" y="395"/>
                    <a:pt x="175" y="399"/>
                  </a:cubicBezTo>
                  <a:cubicBezTo>
                    <a:pt x="188" y="427"/>
                    <a:pt x="206" y="452"/>
                    <a:pt x="228" y="470"/>
                  </a:cubicBezTo>
                  <a:cubicBezTo>
                    <a:pt x="225" y="498"/>
                    <a:pt x="214" y="520"/>
                    <a:pt x="181" y="534"/>
                  </a:cubicBezTo>
                  <a:cubicBezTo>
                    <a:pt x="106" y="565"/>
                    <a:pt x="0" y="574"/>
                    <a:pt x="3" y="668"/>
                  </a:cubicBezTo>
                  <a:cubicBezTo>
                    <a:pt x="3" y="688"/>
                    <a:pt x="11" y="709"/>
                    <a:pt x="24" y="730"/>
                  </a:cubicBezTo>
                  <a:cubicBezTo>
                    <a:pt x="316" y="730"/>
                    <a:pt x="316" y="730"/>
                    <a:pt x="316" y="730"/>
                  </a:cubicBezTo>
                  <a:cubicBezTo>
                    <a:pt x="610" y="730"/>
                    <a:pt x="610" y="730"/>
                    <a:pt x="610" y="730"/>
                  </a:cubicBezTo>
                  <a:cubicBezTo>
                    <a:pt x="622" y="709"/>
                    <a:pt x="630" y="688"/>
                    <a:pt x="631" y="668"/>
                  </a:cubicBezTo>
                  <a:cubicBezTo>
                    <a:pt x="633" y="574"/>
                    <a:pt x="528" y="565"/>
                    <a:pt x="453" y="534"/>
                  </a:cubicBezTo>
                  <a:close/>
                  <a:moveTo>
                    <a:pt x="189" y="384"/>
                  </a:moveTo>
                  <a:cubicBezTo>
                    <a:pt x="154" y="378"/>
                    <a:pt x="140" y="313"/>
                    <a:pt x="156" y="275"/>
                  </a:cubicBezTo>
                  <a:cubicBezTo>
                    <a:pt x="157" y="275"/>
                    <a:pt x="158" y="274"/>
                    <a:pt x="158" y="274"/>
                  </a:cubicBezTo>
                  <a:cubicBezTo>
                    <a:pt x="182" y="259"/>
                    <a:pt x="189" y="329"/>
                    <a:pt x="189" y="335"/>
                  </a:cubicBezTo>
                  <a:cubicBezTo>
                    <a:pt x="189" y="360"/>
                    <a:pt x="216" y="369"/>
                    <a:pt x="210" y="352"/>
                  </a:cubicBezTo>
                  <a:cubicBezTo>
                    <a:pt x="204" y="334"/>
                    <a:pt x="196" y="307"/>
                    <a:pt x="195" y="273"/>
                  </a:cubicBezTo>
                  <a:cubicBezTo>
                    <a:pt x="195" y="272"/>
                    <a:pt x="195" y="272"/>
                    <a:pt x="195" y="271"/>
                  </a:cubicBezTo>
                  <a:cubicBezTo>
                    <a:pt x="194" y="245"/>
                    <a:pt x="200" y="216"/>
                    <a:pt x="211" y="190"/>
                  </a:cubicBezTo>
                  <a:cubicBezTo>
                    <a:pt x="215" y="185"/>
                    <a:pt x="218" y="180"/>
                    <a:pt x="223" y="177"/>
                  </a:cubicBezTo>
                  <a:cubicBezTo>
                    <a:pt x="244" y="194"/>
                    <a:pt x="275" y="202"/>
                    <a:pt x="316" y="195"/>
                  </a:cubicBezTo>
                  <a:cubicBezTo>
                    <a:pt x="335" y="191"/>
                    <a:pt x="356" y="185"/>
                    <a:pt x="379" y="174"/>
                  </a:cubicBezTo>
                  <a:cubicBezTo>
                    <a:pt x="380" y="174"/>
                    <a:pt x="380" y="173"/>
                    <a:pt x="380" y="173"/>
                  </a:cubicBezTo>
                  <a:cubicBezTo>
                    <a:pt x="405" y="167"/>
                    <a:pt x="412" y="175"/>
                    <a:pt x="423" y="191"/>
                  </a:cubicBezTo>
                  <a:cubicBezTo>
                    <a:pt x="423" y="191"/>
                    <a:pt x="423" y="191"/>
                    <a:pt x="424" y="192"/>
                  </a:cubicBezTo>
                  <a:cubicBezTo>
                    <a:pt x="434" y="216"/>
                    <a:pt x="440" y="243"/>
                    <a:pt x="440" y="269"/>
                  </a:cubicBezTo>
                  <a:cubicBezTo>
                    <a:pt x="439" y="270"/>
                    <a:pt x="439" y="272"/>
                    <a:pt x="439" y="273"/>
                  </a:cubicBezTo>
                  <a:cubicBezTo>
                    <a:pt x="438" y="307"/>
                    <a:pt x="430" y="334"/>
                    <a:pt x="424" y="352"/>
                  </a:cubicBezTo>
                  <a:cubicBezTo>
                    <a:pt x="418" y="369"/>
                    <a:pt x="445" y="360"/>
                    <a:pt x="445" y="335"/>
                  </a:cubicBezTo>
                  <a:cubicBezTo>
                    <a:pt x="445" y="329"/>
                    <a:pt x="452" y="259"/>
                    <a:pt x="476" y="274"/>
                  </a:cubicBezTo>
                  <a:cubicBezTo>
                    <a:pt x="476" y="274"/>
                    <a:pt x="477" y="274"/>
                    <a:pt x="477" y="275"/>
                  </a:cubicBezTo>
                  <a:cubicBezTo>
                    <a:pt x="494" y="313"/>
                    <a:pt x="480" y="378"/>
                    <a:pt x="445" y="384"/>
                  </a:cubicBezTo>
                  <a:cubicBezTo>
                    <a:pt x="421" y="440"/>
                    <a:pt x="377" y="482"/>
                    <a:pt x="317" y="482"/>
                  </a:cubicBezTo>
                  <a:cubicBezTo>
                    <a:pt x="316" y="482"/>
                    <a:pt x="316" y="482"/>
                    <a:pt x="316" y="482"/>
                  </a:cubicBezTo>
                  <a:cubicBezTo>
                    <a:pt x="256" y="482"/>
                    <a:pt x="213" y="440"/>
                    <a:pt x="189" y="384"/>
                  </a:cubicBezTo>
                  <a:close/>
                  <a:moveTo>
                    <a:pt x="249" y="484"/>
                  </a:moveTo>
                  <a:cubicBezTo>
                    <a:pt x="268" y="496"/>
                    <a:pt x="291" y="502"/>
                    <a:pt x="316" y="503"/>
                  </a:cubicBezTo>
                  <a:cubicBezTo>
                    <a:pt x="317" y="503"/>
                    <a:pt x="317" y="503"/>
                    <a:pt x="317" y="503"/>
                  </a:cubicBezTo>
                  <a:cubicBezTo>
                    <a:pt x="343" y="503"/>
                    <a:pt x="366" y="496"/>
                    <a:pt x="387" y="483"/>
                  </a:cubicBezTo>
                  <a:cubicBezTo>
                    <a:pt x="391" y="500"/>
                    <a:pt x="401" y="518"/>
                    <a:pt x="414" y="532"/>
                  </a:cubicBezTo>
                  <a:cubicBezTo>
                    <a:pt x="374" y="581"/>
                    <a:pt x="346" y="601"/>
                    <a:pt x="319" y="630"/>
                  </a:cubicBezTo>
                  <a:cubicBezTo>
                    <a:pt x="318" y="629"/>
                    <a:pt x="317" y="629"/>
                    <a:pt x="316" y="628"/>
                  </a:cubicBezTo>
                  <a:cubicBezTo>
                    <a:pt x="292" y="612"/>
                    <a:pt x="262" y="579"/>
                    <a:pt x="224" y="525"/>
                  </a:cubicBezTo>
                  <a:cubicBezTo>
                    <a:pt x="235" y="513"/>
                    <a:pt x="244" y="498"/>
                    <a:pt x="249" y="484"/>
                  </a:cubicBezTo>
                  <a:close/>
                  <a:moveTo>
                    <a:pt x="403" y="669"/>
                  </a:moveTo>
                  <a:cubicBezTo>
                    <a:pt x="391" y="655"/>
                    <a:pt x="383" y="631"/>
                    <a:pt x="362" y="619"/>
                  </a:cubicBezTo>
                  <a:cubicBezTo>
                    <a:pt x="344" y="631"/>
                    <a:pt x="321" y="669"/>
                    <a:pt x="318" y="687"/>
                  </a:cubicBezTo>
                  <a:cubicBezTo>
                    <a:pt x="318" y="684"/>
                    <a:pt x="317" y="680"/>
                    <a:pt x="316" y="677"/>
                  </a:cubicBezTo>
                  <a:cubicBezTo>
                    <a:pt x="308" y="654"/>
                    <a:pt x="281" y="635"/>
                    <a:pt x="272" y="626"/>
                  </a:cubicBezTo>
                  <a:cubicBezTo>
                    <a:pt x="252" y="635"/>
                    <a:pt x="246" y="653"/>
                    <a:pt x="233" y="670"/>
                  </a:cubicBezTo>
                  <a:cubicBezTo>
                    <a:pt x="220" y="653"/>
                    <a:pt x="183" y="602"/>
                    <a:pt x="172" y="556"/>
                  </a:cubicBezTo>
                  <a:cubicBezTo>
                    <a:pt x="187" y="553"/>
                    <a:pt x="201" y="545"/>
                    <a:pt x="213" y="535"/>
                  </a:cubicBezTo>
                  <a:cubicBezTo>
                    <a:pt x="213" y="536"/>
                    <a:pt x="214" y="537"/>
                    <a:pt x="214" y="538"/>
                  </a:cubicBezTo>
                  <a:cubicBezTo>
                    <a:pt x="240" y="574"/>
                    <a:pt x="285" y="626"/>
                    <a:pt x="316" y="652"/>
                  </a:cubicBezTo>
                  <a:cubicBezTo>
                    <a:pt x="317" y="653"/>
                    <a:pt x="318" y="654"/>
                    <a:pt x="319" y="655"/>
                  </a:cubicBezTo>
                  <a:cubicBezTo>
                    <a:pt x="351" y="612"/>
                    <a:pt x="388" y="581"/>
                    <a:pt x="425" y="541"/>
                  </a:cubicBezTo>
                  <a:cubicBezTo>
                    <a:pt x="435" y="549"/>
                    <a:pt x="446" y="555"/>
                    <a:pt x="459" y="558"/>
                  </a:cubicBezTo>
                  <a:cubicBezTo>
                    <a:pt x="446" y="592"/>
                    <a:pt x="425" y="648"/>
                    <a:pt x="403" y="669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</p:grpSp>
      <p:sp>
        <p:nvSpPr>
          <p:cNvPr id="41" name="Rectangle 1"/>
          <p:cNvSpPr/>
          <p:nvPr/>
        </p:nvSpPr>
        <p:spPr>
          <a:xfrm>
            <a:off x="2032175" y="0"/>
            <a:ext cx="1276968" cy="3110022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B70ECD06-B0BB-4F97-A339-474587CDB8C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8"/>
          <a:stretch/>
        </p:blipFill>
        <p:spPr bwMode="auto">
          <a:xfrm>
            <a:off x="4954696" y="924332"/>
            <a:ext cx="2435792" cy="298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26031" r="26531"/>
          <a:stretch/>
        </p:blipFill>
        <p:spPr>
          <a:xfrm>
            <a:off x="6003342" y="297561"/>
            <a:ext cx="367953" cy="370682"/>
          </a:xfrm>
          <a:prstGeom prst="cube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4391" r="26923"/>
          <a:stretch/>
        </p:blipFill>
        <p:spPr>
          <a:xfrm>
            <a:off x="6624142" y="352444"/>
            <a:ext cx="456939" cy="448525"/>
          </a:xfrm>
          <a:prstGeom prst="cube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24390" r="27173"/>
          <a:stretch/>
        </p:blipFill>
        <p:spPr>
          <a:xfrm>
            <a:off x="5556764" y="327394"/>
            <a:ext cx="413269" cy="407750"/>
          </a:xfrm>
          <a:prstGeom prst="cube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24390" r="27923"/>
          <a:stretch/>
        </p:blipFill>
        <p:spPr>
          <a:xfrm>
            <a:off x="6224766" y="368652"/>
            <a:ext cx="447566" cy="448525"/>
          </a:xfrm>
          <a:prstGeom prst="cube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l="25821" r="25992"/>
          <a:stretch/>
        </p:blipFill>
        <p:spPr>
          <a:xfrm>
            <a:off x="5710856" y="564088"/>
            <a:ext cx="497478" cy="493377"/>
          </a:xfrm>
          <a:prstGeom prst="cube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/>
          <a:srcRect l="26169" r="25145"/>
          <a:stretch/>
        </p:blipFill>
        <p:spPr>
          <a:xfrm>
            <a:off x="5315885" y="695739"/>
            <a:ext cx="502633" cy="493377"/>
          </a:xfrm>
          <a:prstGeom prst="cube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/>
          <a:srcRect l="24394" r="27170"/>
          <a:stretch/>
        </p:blipFill>
        <p:spPr>
          <a:xfrm>
            <a:off x="6383744" y="606896"/>
            <a:ext cx="500055" cy="493377"/>
          </a:xfrm>
          <a:prstGeom prst="cub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/>
          <a:srcRect l="24390" r="27923"/>
          <a:stretch/>
        </p:blipFill>
        <p:spPr>
          <a:xfrm>
            <a:off x="6035804" y="760205"/>
            <a:ext cx="447566" cy="448525"/>
          </a:xfrm>
          <a:prstGeom prst="cube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/>
          <a:srcRect l="24391" r="26923"/>
          <a:stretch/>
        </p:blipFill>
        <p:spPr>
          <a:xfrm>
            <a:off x="6723756" y="704843"/>
            <a:ext cx="502633" cy="493377"/>
          </a:xfrm>
          <a:prstGeom prst="cube">
            <a:avLst/>
          </a:prstGeom>
        </p:spPr>
      </p:pic>
      <p:pic>
        <p:nvPicPr>
          <p:cNvPr id="1027" name="Picture 3" descr="image023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9" b="41194"/>
          <a:stretch/>
        </p:blipFill>
        <p:spPr bwMode="auto">
          <a:xfrm>
            <a:off x="1354355" y="924331"/>
            <a:ext cx="2494631" cy="2185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0" y="1881707"/>
            <a:ext cx="79964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AVOID A</a:t>
            </a:r>
            <a:endParaRPr lang="en-US" sz="1400" dirty="0"/>
          </a:p>
        </p:txBody>
      </p:sp>
      <p:sp>
        <p:nvSpPr>
          <p:cNvPr id="43" name="TextBox 42"/>
          <p:cNvSpPr txBox="1"/>
          <p:nvPr/>
        </p:nvSpPr>
        <p:spPr>
          <a:xfrm>
            <a:off x="1928" y="2216261"/>
            <a:ext cx="133562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SINGLE FUNNEL</a:t>
            </a:r>
            <a:endParaRPr lang="en-US" sz="1400" dirty="0"/>
          </a:p>
        </p:txBody>
      </p:sp>
      <p:sp>
        <p:nvSpPr>
          <p:cNvPr id="44" name="TextBox 43"/>
          <p:cNvSpPr txBox="1"/>
          <p:nvPr/>
        </p:nvSpPr>
        <p:spPr>
          <a:xfrm>
            <a:off x="7777792" y="1881707"/>
            <a:ext cx="136620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/>
              <a:t>SEGMENT YOUR</a:t>
            </a:r>
            <a:endParaRPr lang="en-US" sz="1400" dirty="0"/>
          </a:p>
        </p:txBody>
      </p:sp>
      <p:sp>
        <p:nvSpPr>
          <p:cNvPr id="45" name="TextBox 44"/>
          <p:cNvSpPr txBox="1"/>
          <p:nvPr/>
        </p:nvSpPr>
        <p:spPr>
          <a:xfrm>
            <a:off x="8199126" y="2216261"/>
            <a:ext cx="94487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/>
              <a:t>AUDIENCE</a:t>
            </a:r>
            <a:endParaRPr lang="en-US" sz="1400" dirty="0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9"/>
          <a:srcRect l="26169" r="25145"/>
          <a:stretch/>
        </p:blipFill>
        <p:spPr>
          <a:xfrm>
            <a:off x="1953340" y="712882"/>
            <a:ext cx="502633" cy="493377"/>
          </a:xfrm>
          <a:prstGeom prst="cube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12"/>
          <a:srcRect l="24391" r="26923"/>
          <a:stretch/>
        </p:blipFill>
        <p:spPr>
          <a:xfrm>
            <a:off x="2849495" y="755935"/>
            <a:ext cx="502633" cy="493377"/>
          </a:xfrm>
          <a:prstGeom prst="cube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6"/>
          <a:srcRect l="24390" r="27173"/>
          <a:stretch/>
        </p:blipFill>
        <p:spPr>
          <a:xfrm>
            <a:off x="2421943" y="725045"/>
            <a:ext cx="525867" cy="518844"/>
          </a:xfrm>
          <a:prstGeom prst="cube">
            <a:avLst/>
          </a:prstGeom>
        </p:spPr>
      </p:pic>
    </p:spTree>
    <p:extLst>
      <p:ext uri="{BB962C8B-B14F-4D97-AF65-F5344CB8AC3E}">
        <p14:creationId xmlns:p14="http://schemas.microsoft.com/office/powerpoint/2010/main" val="123514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00"/>
                            </p:stCondLst>
                            <p:childTnLst>
                              <p:par>
                                <p:cTn id="3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"/>
                            </p:stCondLst>
                            <p:childTnLst>
                              <p:par>
                                <p:cTn id="3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1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1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1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1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1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1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1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00"/>
                            </p:stCondLst>
                            <p:childTnLst>
                              <p:par>
                                <p:cTn id="1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400"/>
                            </p:stCondLst>
                            <p:childTnLst>
                              <p:par>
                                <p:cTn id="1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5483"/>
          <a:stretch/>
        </p:blipFill>
        <p:spPr>
          <a:xfrm>
            <a:off x="0" y="-8626"/>
            <a:ext cx="9144000" cy="51521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flipH="1" flipV="1">
            <a:off x="-2" y="3908"/>
            <a:ext cx="9144001" cy="5139592"/>
          </a:xfrm>
          <a:prstGeom prst="rect">
            <a:avLst/>
          </a:prstGeom>
          <a:solidFill>
            <a:srgbClr val="212A2F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76804" y="1970781"/>
            <a:ext cx="5790431" cy="1446550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Medium"/>
              </a:rPr>
              <a:t>RELEVANT &amp; TIMELY</a:t>
            </a:r>
          </a:p>
          <a:p>
            <a:pPr algn="ctr"/>
            <a:r>
              <a:rPr lang="en-US" sz="4400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Medium"/>
              </a:rPr>
              <a:t>MARKETING!</a:t>
            </a:r>
            <a:endParaRPr lang="en-US" sz="4400" cap="none" spc="0" dirty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Medium"/>
            </a:endParaRPr>
          </a:p>
        </p:txBody>
      </p:sp>
    </p:spTree>
    <p:extLst>
      <p:ext uri="{BB962C8B-B14F-4D97-AF65-F5344CB8AC3E}">
        <p14:creationId xmlns:p14="http://schemas.microsoft.com/office/powerpoint/2010/main" val="3168524022"/>
      </p:ext>
    </p:extLst>
  </p:cSld>
  <p:clrMapOvr>
    <a:masterClrMapping/>
  </p:clrMapOvr>
</p:sld>
</file>

<file path=ppt/theme/theme1.xml><?xml version="1.0" encoding="utf-8"?>
<a:theme xmlns:a="http://schemas.openxmlformats.org/drawingml/2006/main" name="PeopleVine">
  <a:themeElements>
    <a:clrScheme name="PeopleVine">
      <a:dk1>
        <a:srgbClr val="263238"/>
      </a:dk1>
      <a:lt1>
        <a:srgbClr val="F3F3F3"/>
      </a:lt1>
      <a:dk2>
        <a:srgbClr val="263238"/>
      </a:dk2>
      <a:lt2>
        <a:srgbClr val="F3F3F3"/>
      </a:lt2>
      <a:accent1>
        <a:srgbClr val="99DC33"/>
      </a:accent1>
      <a:accent2>
        <a:srgbClr val="F37455"/>
      </a:accent2>
      <a:accent3>
        <a:srgbClr val="51AADF"/>
      </a:accent3>
      <a:accent4>
        <a:srgbClr val="F3B841"/>
      </a:accent4>
      <a:accent5>
        <a:srgbClr val="3CC6A2"/>
      </a:accent5>
      <a:accent6>
        <a:srgbClr val="77A331"/>
      </a:accent6>
      <a:hlink>
        <a:srgbClr val="99DC33"/>
      </a:hlink>
      <a:folHlink>
        <a:srgbClr val="77A33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PeopleVine.thmx</Template>
  <TotalTime>2794</TotalTime>
  <Words>605</Words>
  <Application>Microsoft Office PowerPoint</Application>
  <PresentationFormat>On-screen Show (16:9)</PresentationFormat>
  <Paragraphs>73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Roboto Medium</vt:lpstr>
      <vt:lpstr>PeopleVine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PeopleVine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Jordan Gilman</dc:creator>
  <cp:keywords>Technori</cp:keywords>
  <cp:lastModifiedBy>jordan gilman</cp:lastModifiedBy>
  <cp:revision>63</cp:revision>
  <dcterms:created xsi:type="dcterms:W3CDTF">2015-09-15T18:59:06Z</dcterms:created>
  <dcterms:modified xsi:type="dcterms:W3CDTF">2016-01-25T03:38:37Z</dcterms:modified>
</cp:coreProperties>
</file>